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4F472-3ABC-4389-B3E4-4D273731C021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F2897-9FA1-458B-BAB5-66E0EB2087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617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0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38"/>
          <p:cNvGrpSpPr/>
          <p:nvPr/>
        </p:nvGrpSpPr>
        <p:grpSpPr>
          <a:xfrm>
            <a:off x="5257800" y="5433955"/>
            <a:ext cx="2286000" cy="966845"/>
            <a:chOff x="609600" y="4371975"/>
            <a:chExt cx="7953375" cy="15906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9" name="Rectangle 28"/>
            <p:cNvSpPr/>
            <p:nvPr/>
          </p:nvSpPr>
          <p:spPr>
            <a:xfrm>
              <a:off x="609600" y="4371975"/>
              <a:ext cx="7953375" cy="159067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1050" y="4371975"/>
              <a:ext cx="7591425" cy="1333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6" name="Group 38"/>
          <p:cNvGrpSpPr/>
          <p:nvPr/>
        </p:nvGrpSpPr>
        <p:grpSpPr>
          <a:xfrm>
            <a:off x="1981200" y="5433955"/>
            <a:ext cx="2286000" cy="966845"/>
            <a:chOff x="609600" y="4371975"/>
            <a:chExt cx="7953375" cy="15906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7" name="Rectangle 16"/>
            <p:cNvSpPr/>
            <p:nvPr/>
          </p:nvSpPr>
          <p:spPr>
            <a:xfrm>
              <a:off x="609600" y="4371975"/>
              <a:ext cx="7953375" cy="159067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81050" y="4371975"/>
              <a:ext cx="7591425" cy="1333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81049" y="4597262"/>
            <a:ext cx="7753352" cy="1282929"/>
            <a:chOff x="615328" y="4059238"/>
            <a:chExt cx="7938121" cy="131445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615328" y="4059238"/>
              <a:ext cx="7938121" cy="1314450"/>
            </a:xfrm>
            <a:custGeom>
              <a:avLst/>
              <a:gdLst/>
              <a:ahLst/>
              <a:cxnLst>
                <a:cxn ang="0">
                  <a:pos x="4718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42" y="550"/>
                </a:cxn>
                <a:cxn ang="0">
                  <a:pos x="962" y="808"/>
                </a:cxn>
                <a:cxn ang="0">
                  <a:pos x="1179" y="550"/>
                </a:cxn>
                <a:cxn ang="0">
                  <a:pos x="3622" y="550"/>
                </a:cxn>
                <a:cxn ang="0">
                  <a:pos x="3839" y="808"/>
                </a:cxn>
                <a:cxn ang="0">
                  <a:pos x="4059" y="550"/>
                </a:cxn>
                <a:cxn ang="0">
                  <a:pos x="4718" y="550"/>
                </a:cxn>
                <a:cxn ang="0">
                  <a:pos x="4718" y="0"/>
                </a:cxn>
              </a:cxnLst>
              <a:rect l="0" t="0" r="r" b="b"/>
              <a:pathLst>
                <a:path w="4718" h="808">
                  <a:moveTo>
                    <a:pt x="4718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42" y="550"/>
                  </a:lnTo>
                  <a:lnTo>
                    <a:pt x="962" y="808"/>
                  </a:lnTo>
                  <a:lnTo>
                    <a:pt x="1179" y="550"/>
                  </a:lnTo>
                  <a:lnTo>
                    <a:pt x="3622" y="550"/>
                  </a:lnTo>
                  <a:lnTo>
                    <a:pt x="3839" y="808"/>
                  </a:lnTo>
                  <a:lnTo>
                    <a:pt x="4059" y="550"/>
                  </a:lnTo>
                  <a:lnTo>
                    <a:pt x="4718" y="550"/>
                  </a:lnTo>
                  <a:lnTo>
                    <a:pt x="4718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31422" y="4166606"/>
              <a:ext cx="7687426" cy="1037895"/>
            </a:xfrm>
            <a:custGeom>
              <a:avLst/>
              <a:gdLst/>
              <a:ahLst/>
              <a:cxnLst>
                <a:cxn ang="0">
                  <a:pos x="4569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4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3574" y="406"/>
                </a:cxn>
                <a:cxn ang="0">
                  <a:pos x="3770" y="638"/>
                </a:cxn>
                <a:cxn ang="0">
                  <a:pos x="3969" y="406"/>
                </a:cxn>
                <a:cxn ang="0">
                  <a:pos x="4569" y="406"/>
                </a:cxn>
                <a:cxn ang="0">
                  <a:pos x="4569" y="0"/>
                </a:cxn>
              </a:cxnLst>
              <a:rect l="0" t="0" r="r" b="b"/>
              <a:pathLst>
                <a:path w="4569" h="638">
                  <a:moveTo>
                    <a:pt x="4569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4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3574" y="406"/>
                  </a:lnTo>
                  <a:lnTo>
                    <a:pt x="3770" y="638"/>
                  </a:lnTo>
                  <a:lnTo>
                    <a:pt x="3969" y="406"/>
                  </a:lnTo>
                  <a:lnTo>
                    <a:pt x="4569" y="406"/>
                  </a:lnTo>
                  <a:lnTo>
                    <a:pt x="4569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Freeform 10"/>
          <p:cNvSpPr>
            <a:spLocks/>
          </p:cNvSpPr>
          <p:nvPr/>
        </p:nvSpPr>
        <p:spPr bwMode="auto">
          <a:xfrm rot="5400000">
            <a:off x="182466" y="1718923"/>
            <a:ext cx="3528132" cy="2330966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 rot="5400000">
            <a:off x="2626536" y="1564756"/>
            <a:ext cx="3994826" cy="2639302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 w="88900" cap="flat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 rot="5400000">
            <a:off x="5586259" y="1718925"/>
            <a:ext cx="3528132" cy="2330966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29581" y="1406267"/>
            <a:ext cx="17849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3845" y="1406267"/>
            <a:ext cx="1784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9" name="Rectangle 8"/>
          <p:cNvSpPr/>
          <p:nvPr/>
        </p:nvSpPr>
        <p:spPr>
          <a:xfrm>
            <a:off x="6445144" y="1406267"/>
            <a:ext cx="17849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Example text.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55956" y="2131400"/>
            <a:ext cx="17849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8877" y="2586933"/>
            <a:ext cx="1784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91627" y="2447484"/>
            <a:ext cx="1784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33600" y="4980801"/>
            <a:ext cx="5867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57072" y="5638800"/>
            <a:ext cx="102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Text Box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15000" y="5638800"/>
            <a:ext cx="1029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Text Box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00848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126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2012-07-18T18:47:49Z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