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6328F-F6CC-44D9-93F9-A9600FD7B1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746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4C8E32FD-D16A-47B8-BE57-7AF85D36E8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602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9"/>
          <p:cNvGrpSpPr>
            <a:grpSpLocks/>
          </p:cNvGrpSpPr>
          <p:nvPr/>
        </p:nvGrpSpPr>
        <p:grpSpPr bwMode="auto">
          <a:xfrm>
            <a:off x="4343400" y="3124200"/>
            <a:ext cx="3886200" cy="2943225"/>
            <a:chOff x="665" y="816"/>
            <a:chExt cx="1831" cy="1387"/>
          </a:xfrm>
        </p:grpSpPr>
        <p:sp>
          <p:nvSpPr>
            <p:cNvPr id="250884" name="Freeform 4"/>
            <p:cNvSpPr>
              <a:spLocks/>
            </p:cNvSpPr>
            <p:nvPr/>
          </p:nvSpPr>
          <p:spPr bwMode="auto">
            <a:xfrm>
              <a:off x="2104" y="816"/>
              <a:ext cx="132" cy="1363"/>
            </a:xfrm>
            <a:custGeom>
              <a:avLst/>
              <a:gdLst/>
              <a:ahLst/>
              <a:cxnLst>
                <a:cxn ang="0">
                  <a:pos x="125" y="1363"/>
                </a:cxn>
                <a:cxn ang="0">
                  <a:pos x="0" y="1248"/>
                </a:cxn>
                <a:cxn ang="0">
                  <a:pos x="5" y="0"/>
                </a:cxn>
                <a:cxn ang="0">
                  <a:pos x="132" y="36"/>
                </a:cxn>
                <a:cxn ang="0">
                  <a:pos x="125" y="1363"/>
                </a:cxn>
                <a:cxn ang="0">
                  <a:pos x="125" y="1363"/>
                </a:cxn>
              </a:cxnLst>
              <a:rect l="0" t="0" r="r" b="b"/>
              <a:pathLst>
                <a:path w="132" h="1363">
                  <a:moveTo>
                    <a:pt x="125" y="1363"/>
                  </a:moveTo>
                  <a:lnTo>
                    <a:pt x="0" y="1248"/>
                  </a:lnTo>
                  <a:lnTo>
                    <a:pt x="5" y="0"/>
                  </a:lnTo>
                  <a:lnTo>
                    <a:pt x="132" y="36"/>
                  </a:lnTo>
                  <a:lnTo>
                    <a:pt x="125" y="1363"/>
                  </a:lnTo>
                  <a:lnTo>
                    <a:pt x="125" y="136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85" name="Freeform 5"/>
            <p:cNvSpPr>
              <a:spLocks/>
            </p:cNvSpPr>
            <p:nvPr/>
          </p:nvSpPr>
          <p:spPr bwMode="auto">
            <a:xfrm>
              <a:off x="2109" y="816"/>
              <a:ext cx="387" cy="36"/>
            </a:xfrm>
            <a:custGeom>
              <a:avLst/>
              <a:gdLst/>
              <a:ahLst/>
              <a:cxnLst>
                <a:cxn ang="0">
                  <a:pos x="127" y="36"/>
                </a:cxn>
                <a:cxn ang="0">
                  <a:pos x="0" y="0"/>
                </a:cxn>
                <a:cxn ang="0">
                  <a:pos x="248" y="0"/>
                </a:cxn>
                <a:cxn ang="0">
                  <a:pos x="387" y="36"/>
                </a:cxn>
                <a:cxn ang="0">
                  <a:pos x="127" y="36"/>
                </a:cxn>
                <a:cxn ang="0">
                  <a:pos x="127" y="36"/>
                </a:cxn>
              </a:cxnLst>
              <a:rect l="0" t="0" r="r" b="b"/>
              <a:pathLst>
                <a:path w="387" h="36">
                  <a:moveTo>
                    <a:pt x="127" y="36"/>
                  </a:moveTo>
                  <a:lnTo>
                    <a:pt x="0" y="0"/>
                  </a:lnTo>
                  <a:lnTo>
                    <a:pt x="248" y="0"/>
                  </a:lnTo>
                  <a:lnTo>
                    <a:pt x="387" y="36"/>
                  </a:lnTo>
                  <a:lnTo>
                    <a:pt x="127" y="36"/>
                  </a:lnTo>
                  <a:lnTo>
                    <a:pt x="127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86" name="Freeform 6"/>
            <p:cNvSpPr>
              <a:spLocks/>
            </p:cNvSpPr>
            <p:nvPr/>
          </p:nvSpPr>
          <p:spPr bwMode="auto">
            <a:xfrm>
              <a:off x="2229" y="852"/>
              <a:ext cx="267" cy="132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67" y="0"/>
                </a:cxn>
                <a:cxn ang="0">
                  <a:pos x="262" y="1323"/>
                </a:cxn>
                <a:cxn ang="0">
                  <a:pos x="0" y="1327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267" h="1327">
                  <a:moveTo>
                    <a:pt x="7" y="0"/>
                  </a:moveTo>
                  <a:lnTo>
                    <a:pt x="267" y="0"/>
                  </a:lnTo>
                  <a:lnTo>
                    <a:pt x="262" y="1323"/>
                  </a:lnTo>
                  <a:lnTo>
                    <a:pt x="0" y="1327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87" name="Freeform 7"/>
            <p:cNvSpPr>
              <a:spLocks/>
            </p:cNvSpPr>
            <p:nvPr/>
          </p:nvSpPr>
          <p:spPr bwMode="auto">
            <a:xfrm>
              <a:off x="1750" y="1069"/>
              <a:ext cx="105" cy="1115"/>
            </a:xfrm>
            <a:custGeom>
              <a:avLst/>
              <a:gdLst/>
              <a:ahLst/>
              <a:cxnLst>
                <a:cxn ang="0">
                  <a:pos x="101" y="1115"/>
                </a:cxn>
                <a:cxn ang="0">
                  <a:pos x="0" y="1002"/>
                </a:cxn>
                <a:cxn ang="0">
                  <a:pos x="2" y="0"/>
                </a:cxn>
                <a:cxn ang="0">
                  <a:pos x="106" y="52"/>
                </a:cxn>
                <a:cxn ang="0">
                  <a:pos x="101" y="1115"/>
                </a:cxn>
                <a:cxn ang="0">
                  <a:pos x="101" y="1115"/>
                </a:cxn>
              </a:cxnLst>
              <a:rect l="0" t="0" r="r" b="b"/>
              <a:pathLst>
                <a:path w="106" h="1115">
                  <a:moveTo>
                    <a:pt x="101" y="1115"/>
                  </a:moveTo>
                  <a:lnTo>
                    <a:pt x="0" y="1002"/>
                  </a:lnTo>
                  <a:lnTo>
                    <a:pt x="2" y="0"/>
                  </a:lnTo>
                  <a:lnTo>
                    <a:pt x="106" y="52"/>
                  </a:lnTo>
                  <a:lnTo>
                    <a:pt x="101" y="1115"/>
                  </a:lnTo>
                  <a:lnTo>
                    <a:pt x="101" y="1115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88" name="Freeform 8"/>
            <p:cNvSpPr>
              <a:spLocks/>
            </p:cNvSpPr>
            <p:nvPr/>
          </p:nvSpPr>
          <p:spPr bwMode="auto">
            <a:xfrm>
              <a:off x="1752" y="1067"/>
              <a:ext cx="366" cy="54"/>
            </a:xfrm>
            <a:custGeom>
              <a:avLst/>
              <a:gdLst/>
              <a:ahLst/>
              <a:cxnLst>
                <a:cxn ang="0">
                  <a:pos x="104" y="54"/>
                </a:cxn>
                <a:cxn ang="0">
                  <a:pos x="0" y="2"/>
                </a:cxn>
                <a:cxn ang="0">
                  <a:pos x="248" y="0"/>
                </a:cxn>
                <a:cxn ang="0">
                  <a:pos x="366" y="52"/>
                </a:cxn>
                <a:cxn ang="0">
                  <a:pos x="104" y="54"/>
                </a:cxn>
                <a:cxn ang="0">
                  <a:pos x="104" y="54"/>
                </a:cxn>
              </a:cxnLst>
              <a:rect l="0" t="0" r="r" b="b"/>
              <a:pathLst>
                <a:path w="366" h="54">
                  <a:moveTo>
                    <a:pt x="104" y="54"/>
                  </a:moveTo>
                  <a:lnTo>
                    <a:pt x="0" y="2"/>
                  </a:lnTo>
                  <a:lnTo>
                    <a:pt x="248" y="0"/>
                  </a:lnTo>
                  <a:lnTo>
                    <a:pt x="366" y="52"/>
                  </a:lnTo>
                  <a:lnTo>
                    <a:pt x="104" y="54"/>
                  </a:lnTo>
                  <a:lnTo>
                    <a:pt x="104" y="54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89" name="Freeform 9"/>
            <p:cNvSpPr>
              <a:spLocks/>
            </p:cNvSpPr>
            <p:nvPr/>
          </p:nvSpPr>
          <p:spPr bwMode="auto">
            <a:xfrm>
              <a:off x="1851" y="1119"/>
              <a:ext cx="267" cy="1065"/>
            </a:xfrm>
            <a:custGeom>
              <a:avLst/>
              <a:gdLst/>
              <a:ahLst/>
              <a:cxnLst>
                <a:cxn ang="0">
                  <a:pos x="5" y="2"/>
                </a:cxn>
                <a:cxn ang="0">
                  <a:pos x="267" y="0"/>
                </a:cxn>
                <a:cxn ang="0">
                  <a:pos x="265" y="1063"/>
                </a:cxn>
                <a:cxn ang="0">
                  <a:pos x="0" y="1065"/>
                </a:cxn>
                <a:cxn ang="0">
                  <a:pos x="5" y="2"/>
                </a:cxn>
                <a:cxn ang="0">
                  <a:pos x="5" y="2"/>
                </a:cxn>
              </a:cxnLst>
              <a:rect l="0" t="0" r="r" b="b"/>
              <a:pathLst>
                <a:path w="267" h="1065">
                  <a:moveTo>
                    <a:pt x="5" y="2"/>
                  </a:moveTo>
                  <a:lnTo>
                    <a:pt x="267" y="0"/>
                  </a:lnTo>
                  <a:lnTo>
                    <a:pt x="265" y="1063"/>
                  </a:lnTo>
                  <a:lnTo>
                    <a:pt x="0" y="1065"/>
                  </a:lnTo>
                  <a:lnTo>
                    <a:pt x="5" y="2"/>
                  </a:lnTo>
                  <a:lnTo>
                    <a:pt x="5" y="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0" name="Freeform 10"/>
            <p:cNvSpPr>
              <a:spLocks/>
            </p:cNvSpPr>
            <p:nvPr/>
          </p:nvSpPr>
          <p:spPr bwMode="auto">
            <a:xfrm>
              <a:off x="1391" y="1319"/>
              <a:ext cx="347" cy="71"/>
            </a:xfrm>
            <a:custGeom>
              <a:avLst/>
              <a:gdLst/>
              <a:ahLst/>
              <a:cxnLst>
                <a:cxn ang="0">
                  <a:pos x="82" y="71"/>
                </a:cxn>
                <a:cxn ang="0">
                  <a:pos x="0" y="3"/>
                </a:cxn>
                <a:cxn ang="0">
                  <a:pos x="250" y="0"/>
                </a:cxn>
                <a:cxn ang="0">
                  <a:pos x="347" y="69"/>
                </a:cxn>
                <a:cxn ang="0">
                  <a:pos x="82" y="71"/>
                </a:cxn>
                <a:cxn ang="0">
                  <a:pos x="82" y="71"/>
                </a:cxn>
              </a:cxnLst>
              <a:rect l="0" t="0" r="r" b="b"/>
              <a:pathLst>
                <a:path w="347" h="71">
                  <a:moveTo>
                    <a:pt x="82" y="71"/>
                  </a:moveTo>
                  <a:lnTo>
                    <a:pt x="0" y="3"/>
                  </a:lnTo>
                  <a:lnTo>
                    <a:pt x="250" y="0"/>
                  </a:lnTo>
                  <a:lnTo>
                    <a:pt x="347" y="69"/>
                  </a:lnTo>
                  <a:lnTo>
                    <a:pt x="82" y="71"/>
                  </a:lnTo>
                  <a:lnTo>
                    <a:pt x="82" y="7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1" name="Freeform 11"/>
            <p:cNvSpPr>
              <a:spLocks/>
            </p:cNvSpPr>
            <p:nvPr/>
          </p:nvSpPr>
          <p:spPr bwMode="auto">
            <a:xfrm>
              <a:off x="1391" y="1322"/>
              <a:ext cx="82" cy="869"/>
            </a:xfrm>
            <a:custGeom>
              <a:avLst/>
              <a:gdLst/>
              <a:ahLst/>
              <a:cxnLst>
                <a:cxn ang="0">
                  <a:pos x="80" y="869"/>
                </a:cxn>
                <a:cxn ang="0">
                  <a:pos x="0" y="753"/>
                </a:cxn>
                <a:cxn ang="0">
                  <a:pos x="0" y="0"/>
                </a:cxn>
                <a:cxn ang="0">
                  <a:pos x="82" y="68"/>
                </a:cxn>
                <a:cxn ang="0">
                  <a:pos x="80" y="869"/>
                </a:cxn>
                <a:cxn ang="0">
                  <a:pos x="80" y="869"/>
                </a:cxn>
              </a:cxnLst>
              <a:rect l="0" t="0" r="r" b="b"/>
              <a:pathLst>
                <a:path w="82" h="869">
                  <a:moveTo>
                    <a:pt x="80" y="869"/>
                  </a:moveTo>
                  <a:lnTo>
                    <a:pt x="0" y="753"/>
                  </a:lnTo>
                  <a:lnTo>
                    <a:pt x="0" y="0"/>
                  </a:lnTo>
                  <a:lnTo>
                    <a:pt x="82" y="68"/>
                  </a:lnTo>
                  <a:lnTo>
                    <a:pt x="80" y="869"/>
                  </a:lnTo>
                  <a:lnTo>
                    <a:pt x="80" y="869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2" name="Freeform 12"/>
            <p:cNvSpPr>
              <a:spLocks/>
            </p:cNvSpPr>
            <p:nvPr/>
          </p:nvSpPr>
          <p:spPr bwMode="auto">
            <a:xfrm>
              <a:off x="1471" y="1388"/>
              <a:ext cx="267" cy="80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67" y="0"/>
                </a:cxn>
                <a:cxn ang="0">
                  <a:pos x="264" y="798"/>
                </a:cxn>
                <a:cxn ang="0">
                  <a:pos x="0" y="80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67" h="803">
                  <a:moveTo>
                    <a:pt x="2" y="2"/>
                  </a:moveTo>
                  <a:lnTo>
                    <a:pt x="267" y="0"/>
                  </a:lnTo>
                  <a:lnTo>
                    <a:pt x="264" y="798"/>
                  </a:lnTo>
                  <a:lnTo>
                    <a:pt x="0" y="803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3" name="Freeform 13"/>
            <p:cNvSpPr>
              <a:spLocks/>
            </p:cNvSpPr>
            <p:nvPr/>
          </p:nvSpPr>
          <p:spPr bwMode="auto">
            <a:xfrm>
              <a:off x="1029" y="1575"/>
              <a:ext cx="326" cy="87"/>
            </a:xfrm>
            <a:custGeom>
              <a:avLst/>
              <a:gdLst/>
              <a:ahLst/>
              <a:cxnLst>
                <a:cxn ang="0">
                  <a:pos x="59" y="87"/>
                </a:cxn>
                <a:cxn ang="0">
                  <a:pos x="0" y="2"/>
                </a:cxn>
                <a:cxn ang="0">
                  <a:pos x="253" y="0"/>
                </a:cxn>
                <a:cxn ang="0">
                  <a:pos x="326" y="85"/>
                </a:cxn>
                <a:cxn ang="0">
                  <a:pos x="59" y="87"/>
                </a:cxn>
                <a:cxn ang="0">
                  <a:pos x="59" y="87"/>
                </a:cxn>
              </a:cxnLst>
              <a:rect l="0" t="0" r="r" b="b"/>
              <a:pathLst>
                <a:path w="326" h="87">
                  <a:moveTo>
                    <a:pt x="59" y="87"/>
                  </a:moveTo>
                  <a:lnTo>
                    <a:pt x="0" y="2"/>
                  </a:lnTo>
                  <a:lnTo>
                    <a:pt x="253" y="0"/>
                  </a:lnTo>
                  <a:lnTo>
                    <a:pt x="326" y="85"/>
                  </a:lnTo>
                  <a:lnTo>
                    <a:pt x="59" y="87"/>
                  </a:lnTo>
                  <a:lnTo>
                    <a:pt x="59" y="8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4" name="Freeform 14"/>
            <p:cNvSpPr>
              <a:spLocks/>
            </p:cNvSpPr>
            <p:nvPr/>
          </p:nvSpPr>
          <p:spPr bwMode="auto">
            <a:xfrm>
              <a:off x="1029" y="1577"/>
              <a:ext cx="59" cy="621"/>
            </a:xfrm>
            <a:custGeom>
              <a:avLst/>
              <a:gdLst/>
              <a:ahLst/>
              <a:cxnLst>
                <a:cxn ang="0">
                  <a:pos x="59" y="621"/>
                </a:cxn>
                <a:cxn ang="0">
                  <a:pos x="0" y="503"/>
                </a:cxn>
                <a:cxn ang="0">
                  <a:pos x="0" y="0"/>
                </a:cxn>
                <a:cxn ang="0">
                  <a:pos x="59" y="85"/>
                </a:cxn>
                <a:cxn ang="0">
                  <a:pos x="59" y="621"/>
                </a:cxn>
                <a:cxn ang="0">
                  <a:pos x="59" y="621"/>
                </a:cxn>
              </a:cxnLst>
              <a:rect l="0" t="0" r="r" b="b"/>
              <a:pathLst>
                <a:path w="59" h="621">
                  <a:moveTo>
                    <a:pt x="59" y="621"/>
                  </a:moveTo>
                  <a:lnTo>
                    <a:pt x="0" y="503"/>
                  </a:lnTo>
                  <a:lnTo>
                    <a:pt x="0" y="0"/>
                  </a:lnTo>
                  <a:lnTo>
                    <a:pt x="59" y="85"/>
                  </a:lnTo>
                  <a:lnTo>
                    <a:pt x="59" y="621"/>
                  </a:lnTo>
                  <a:lnTo>
                    <a:pt x="59" y="62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5" name="Freeform 15"/>
            <p:cNvSpPr>
              <a:spLocks/>
            </p:cNvSpPr>
            <p:nvPr/>
          </p:nvSpPr>
          <p:spPr bwMode="auto">
            <a:xfrm>
              <a:off x="1088" y="1660"/>
              <a:ext cx="267" cy="53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67" y="0"/>
                </a:cxn>
                <a:cxn ang="0">
                  <a:pos x="267" y="533"/>
                </a:cxn>
                <a:cxn ang="0">
                  <a:pos x="0" y="538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67" h="538">
                  <a:moveTo>
                    <a:pt x="0" y="2"/>
                  </a:moveTo>
                  <a:lnTo>
                    <a:pt x="267" y="0"/>
                  </a:lnTo>
                  <a:lnTo>
                    <a:pt x="267" y="533"/>
                  </a:lnTo>
                  <a:lnTo>
                    <a:pt x="0" y="538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6" name="Freeform 16"/>
            <p:cNvSpPr>
              <a:spLocks/>
            </p:cNvSpPr>
            <p:nvPr/>
          </p:nvSpPr>
          <p:spPr bwMode="auto">
            <a:xfrm>
              <a:off x="665" y="1830"/>
              <a:ext cx="305" cy="106"/>
            </a:xfrm>
            <a:custGeom>
              <a:avLst/>
              <a:gdLst/>
              <a:ahLst/>
              <a:cxnLst>
                <a:cxn ang="0">
                  <a:pos x="36" y="106"/>
                </a:cxn>
                <a:cxn ang="0">
                  <a:pos x="0" y="4"/>
                </a:cxn>
                <a:cxn ang="0">
                  <a:pos x="253" y="0"/>
                </a:cxn>
                <a:cxn ang="0">
                  <a:pos x="305" y="101"/>
                </a:cxn>
                <a:cxn ang="0">
                  <a:pos x="36" y="106"/>
                </a:cxn>
                <a:cxn ang="0">
                  <a:pos x="36" y="106"/>
                </a:cxn>
              </a:cxnLst>
              <a:rect l="0" t="0" r="r" b="b"/>
              <a:pathLst>
                <a:path w="305" h="106">
                  <a:moveTo>
                    <a:pt x="36" y="106"/>
                  </a:moveTo>
                  <a:lnTo>
                    <a:pt x="0" y="4"/>
                  </a:lnTo>
                  <a:lnTo>
                    <a:pt x="253" y="0"/>
                  </a:lnTo>
                  <a:lnTo>
                    <a:pt x="305" y="101"/>
                  </a:lnTo>
                  <a:lnTo>
                    <a:pt x="36" y="106"/>
                  </a:lnTo>
                  <a:lnTo>
                    <a:pt x="36" y="10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7" name="Freeform 17"/>
            <p:cNvSpPr>
              <a:spLocks/>
            </p:cNvSpPr>
            <p:nvPr/>
          </p:nvSpPr>
          <p:spPr bwMode="auto">
            <a:xfrm>
              <a:off x="665" y="1834"/>
              <a:ext cx="36" cy="369"/>
            </a:xfrm>
            <a:custGeom>
              <a:avLst/>
              <a:gdLst/>
              <a:ahLst/>
              <a:cxnLst>
                <a:cxn ang="0">
                  <a:pos x="36" y="369"/>
                </a:cxn>
                <a:cxn ang="0">
                  <a:pos x="0" y="251"/>
                </a:cxn>
                <a:cxn ang="0">
                  <a:pos x="0" y="0"/>
                </a:cxn>
                <a:cxn ang="0">
                  <a:pos x="36" y="102"/>
                </a:cxn>
                <a:cxn ang="0">
                  <a:pos x="36" y="369"/>
                </a:cxn>
                <a:cxn ang="0">
                  <a:pos x="36" y="369"/>
                </a:cxn>
              </a:cxnLst>
              <a:rect l="0" t="0" r="r" b="b"/>
              <a:pathLst>
                <a:path w="36" h="369">
                  <a:moveTo>
                    <a:pt x="36" y="369"/>
                  </a:moveTo>
                  <a:lnTo>
                    <a:pt x="0" y="251"/>
                  </a:lnTo>
                  <a:lnTo>
                    <a:pt x="0" y="0"/>
                  </a:lnTo>
                  <a:lnTo>
                    <a:pt x="36" y="102"/>
                  </a:lnTo>
                  <a:lnTo>
                    <a:pt x="36" y="369"/>
                  </a:lnTo>
                  <a:lnTo>
                    <a:pt x="36" y="36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898" name="Freeform 18"/>
            <p:cNvSpPr>
              <a:spLocks/>
            </p:cNvSpPr>
            <p:nvPr/>
          </p:nvSpPr>
          <p:spPr bwMode="auto">
            <a:xfrm>
              <a:off x="701" y="1931"/>
              <a:ext cx="269" cy="27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69" y="0"/>
                </a:cxn>
                <a:cxn ang="0">
                  <a:pos x="269" y="267"/>
                </a:cxn>
                <a:cxn ang="0">
                  <a:pos x="0" y="272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69" h="272">
                  <a:moveTo>
                    <a:pt x="0" y="5"/>
                  </a:moveTo>
                  <a:lnTo>
                    <a:pt x="269" y="0"/>
                  </a:lnTo>
                  <a:lnTo>
                    <a:pt x="269" y="267"/>
                  </a:lnTo>
                  <a:lnTo>
                    <a:pt x="0" y="272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8001" cap="flat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7171" name="AutoShape 20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grpSp>
        <p:nvGrpSpPr>
          <p:cNvPr id="7172" name="Group 21"/>
          <p:cNvGrpSpPr>
            <a:grpSpLocks/>
          </p:cNvGrpSpPr>
          <p:nvPr/>
        </p:nvGrpSpPr>
        <p:grpSpPr bwMode="auto">
          <a:xfrm>
            <a:off x="609600" y="5468938"/>
            <a:ext cx="2971800" cy="703262"/>
            <a:chOff x="864" y="2482"/>
            <a:chExt cx="3936" cy="932"/>
          </a:xfrm>
        </p:grpSpPr>
        <p:sp>
          <p:nvSpPr>
            <p:cNvPr id="250902" name="Freeform 22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03" name="Freeform 23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04" name="Freeform 24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73" name="Group 25"/>
          <p:cNvGrpSpPr>
            <a:grpSpLocks/>
          </p:cNvGrpSpPr>
          <p:nvPr/>
        </p:nvGrpSpPr>
        <p:grpSpPr bwMode="auto">
          <a:xfrm>
            <a:off x="609600" y="2514600"/>
            <a:ext cx="2971800" cy="703263"/>
            <a:chOff x="864" y="2482"/>
            <a:chExt cx="3936" cy="932"/>
          </a:xfrm>
        </p:grpSpPr>
        <p:sp>
          <p:nvSpPr>
            <p:cNvPr id="250906" name="Freeform 26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07" name="Freeform 27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08" name="Freeform 28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72941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74" name="Group 29"/>
          <p:cNvGrpSpPr>
            <a:grpSpLocks/>
          </p:cNvGrpSpPr>
          <p:nvPr/>
        </p:nvGrpSpPr>
        <p:grpSpPr bwMode="auto">
          <a:xfrm>
            <a:off x="609600" y="4478338"/>
            <a:ext cx="2971800" cy="703262"/>
            <a:chOff x="864" y="2482"/>
            <a:chExt cx="3936" cy="932"/>
          </a:xfrm>
        </p:grpSpPr>
        <p:sp>
          <p:nvSpPr>
            <p:cNvPr id="250910" name="Freeform 30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11" name="Freeform 31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12" name="Freeform 32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6980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7175" name="Group 33"/>
          <p:cNvGrpSpPr>
            <a:grpSpLocks/>
          </p:cNvGrpSpPr>
          <p:nvPr/>
        </p:nvGrpSpPr>
        <p:grpSpPr bwMode="auto">
          <a:xfrm>
            <a:off x="609600" y="3505200"/>
            <a:ext cx="2971800" cy="703263"/>
            <a:chOff x="864" y="2482"/>
            <a:chExt cx="3936" cy="932"/>
          </a:xfrm>
        </p:grpSpPr>
        <p:sp>
          <p:nvSpPr>
            <p:cNvPr id="250914" name="Freeform 34"/>
            <p:cNvSpPr>
              <a:spLocks/>
            </p:cNvSpPr>
            <p:nvPr/>
          </p:nvSpPr>
          <p:spPr bwMode="auto">
            <a:xfrm>
              <a:off x="864" y="2482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50980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15" name="Freeform 35"/>
            <p:cNvSpPr>
              <a:spLocks/>
            </p:cNvSpPr>
            <p:nvPr/>
          </p:nvSpPr>
          <p:spPr bwMode="auto">
            <a:xfrm>
              <a:off x="864" y="2499"/>
              <a:ext cx="3936" cy="915"/>
            </a:xfrm>
            <a:custGeom>
              <a:avLst/>
              <a:gdLst/>
              <a:ahLst/>
              <a:cxnLst>
                <a:cxn ang="0">
                  <a:pos x="3108" y="0"/>
                </a:cxn>
                <a:cxn ang="0">
                  <a:pos x="3193" y="35"/>
                </a:cxn>
                <a:cxn ang="0">
                  <a:pos x="3193" y="35"/>
                </a:cxn>
                <a:cxn ang="0">
                  <a:pos x="3481" y="322"/>
                </a:cxn>
                <a:cxn ang="0">
                  <a:pos x="3516" y="406"/>
                </a:cxn>
                <a:cxn ang="0">
                  <a:pos x="3516" y="406"/>
                </a:cxn>
                <a:cxn ang="0">
                  <a:pos x="3516" y="407"/>
                </a:cxn>
                <a:cxn ang="0">
                  <a:pos x="3516" y="407"/>
                </a:cxn>
                <a:cxn ang="0">
                  <a:pos x="3481" y="491"/>
                </a:cxn>
                <a:cxn ang="0">
                  <a:pos x="3481" y="491"/>
                </a:cxn>
                <a:cxn ang="0">
                  <a:pos x="3193" y="781"/>
                </a:cxn>
                <a:cxn ang="0">
                  <a:pos x="3108" y="816"/>
                </a:cxn>
                <a:cxn ang="0">
                  <a:pos x="3108" y="816"/>
                </a:cxn>
                <a:cxn ang="0">
                  <a:pos x="120" y="816"/>
                </a:cxn>
                <a:cxn ang="0">
                  <a:pos x="0" y="696"/>
                </a:cxn>
                <a:cxn ang="0">
                  <a:pos x="0" y="696"/>
                </a:cxn>
                <a:cxn ang="0">
                  <a:pos x="0" y="12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20" y="40"/>
                </a:cxn>
                <a:cxn ang="0">
                  <a:pos x="120" y="80"/>
                </a:cxn>
                <a:cxn ang="0">
                  <a:pos x="80" y="120"/>
                </a:cxn>
                <a:cxn ang="0">
                  <a:pos x="80" y="120"/>
                </a:cxn>
                <a:cxn ang="0">
                  <a:pos x="80" y="696"/>
                </a:cxn>
                <a:cxn ang="0">
                  <a:pos x="120" y="736"/>
                </a:cxn>
                <a:cxn ang="0">
                  <a:pos x="120" y="736"/>
                </a:cxn>
                <a:cxn ang="0">
                  <a:pos x="3108" y="736"/>
                </a:cxn>
                <a:cxn ang="0">
                  <a:pos x="3136" y="724"/>
                </a:cxn>
                <a:cxn ang="0">
                  <a:pos x="3136" y="724"/>
                </a:cxn>
                <a:cxn ang="0">
                  <a:pos x="3424" y="435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36" y="407"/>
                </a:cxn>
                <a:cxn ang="0">
                  <a:pos x="3424" y="378"/>
                </a:cxn>
                <a:cxn ang="0">
                  <a:pos x="3424" y="378"/>
                </a:cxn>
                <a:cxn ang="0">
                  <a:pos x="3136" y="92"/>
                </a:cxn>
                <a:cxn ang="0">
                  <a:pos x="3108" y="80"/>
                </a:cxn>
                <a:cxn ang="0">
                  <a:pos x="3108" y="80"/>
                </a:cxn>
                <a:cxn ang="0">
                  <a:pos x="120" y="80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3108" y="0"/>
                </a:cxn>
              </a:cxnLst>
              <a:rect l="0" t="0" r="r" b="b"/>
              <a:pathLst>
                <a:path w="3516" h="816">
                  <a:moveTo>
                    <a:pt x="3108" y="0"/>
                  </a:moveTo>
                  <a:cubicBezTo>
                    <a:pt x="3140" y="0"/>
                    <a:pt x="3170" y="13"/>
                    <a:pt x="3193" y="35"/>
                  </a:cubicBezTo>
                  <a:cubicBezTo>
                    <a:pt x="3193" y="35"/>
                    <a:pt x="3193" y="35"/>
                    <a:pt x="3193" y="35"/>
                  </a:cubicBezTo>
                  <a:cubicBezTo>
                    <a:pt x="3481" y="322"/>
                    <a:pt x="3481" y="322"/>
                    <a:pt x="3481" y="322"/>
                  </a:cubicBezTo>
                  <a:cubicBezTo>
                    <a:pt x="3503" y="344"/>
                    <a:pt x="3516" y="374"/>
                    <a:pt x="3516" y="406"/>
                  </a:cubicBezTo>
                  <a:cubicBezTo>
                    <a:pt x="3516" y="406"/>
                    <a:pt x="3516" y="406"/>
                    <a:pt x="3516" y="406"/>
                  </a:cubicBezTo>
                  <a:cubicBezTo>
                    <a:pt x="3516" y="406"/>
                    <a:pt x="3516" y="406"/>
                    <a:pt x="3516" y="407"/>
                  </a:cubicBezTo>
                  <a:cubicBezTo>
                    <a:pt x="3516" y="407"/>
                    <a:pt x="3516" y="407"/>
                    <a:pt x="3516" y="407"/>
                  </a:cubicBezTo>
                  <a:cubicBezTo>
                    <a:pt x="3516" y="438"/>
                    <a:pt x="3503" y="469"/>
                    <a:pt x="3481" y="491"/>
                  </a:cubicBezTo>
                  <a:cubicBezTo>
                    <a:pt x="3481" y="491"/>
                    <a:pt x="3481" y="491"/>
                    <a:pt x="3481" y="491"/>
                  </a:cubicBezTo>
                  <a:cubicBezTo>
                    <a:pt x="3193" y="781"/>
                    <a:pt x="3193" y="781"/>
                    <a:pt x="3193" y="781"/>
                  </a:cubicBezTo>
                  <a:cubicBezTo>
                    <a:pt x="3171" y="803"/>
                    <a:pt x="3140" y="816"/>
                    <a:pt x="3108" y="816"/>
                  </a:cubicBezTo>
                  <a:cubicBezTo>
                    <a:pt x="3108" y="816"/>
                    <a:pt x="3108" y="816"/>
                    <a:pt x="3108" y="816"/>
                  </a:cubicBezTo>
                  <a:cubicBezTo>
                    <a:pt x="120" y="816"/>
                    <a:pt x="120" y="816"/>
                    <a:pt x="120" y="816"/>
                  </a:cubicBezTo>
                  <a:cubicBezTo>
                    <a:pt x="54" y="816"/>
                    <a:pt x="0" y="762"/>
                    <a:pt x="0" y="696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54"/>
                    <a:pt x="54" y="0"/>
                    <a:pt x="120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98" y="80"/>
                    <a:pt x="80" y="98"/>
                    <a:pt x="80" y="120"/>
                  </a:cubicBezTo>
                  <a:cubicBezTo>
                    <a:pt x="80" y="120"/>
                    <a:pt x="80" y="120"/>
                    <a:pt x="80" y="120"/>
                  </a:cubicBezTo>
                  <a:cubicBezTo>
                    <a:pt x="80" y="696"/>
                    <a:pt x="80" y="696"/>
                    <a:pt x="80" y="696"/>
                  </a:cubicBezTo>
                  <a:cubicBezTo>
                    <a:pt x="80" y="718"/>
                    <a:pt x="98" y="736"/>
                    <a:pt x="120" y="736"/>
                  </a:cubicBezTo>
                  <a:cubicBezTo>
                    <a:pt x="120" y="736"/>
                    <a:pt x="120" y="736"/>
                    <a:pt x="120" y="736"/>
                  </a:cubicBezTo>
                  <a:cubicBezTo>
                    <a:pt x="3108" y="736"/>
                    <a:pt x="3108" y="736"/>
                    <a:pt x="3108" y="736"/>
                  </a:cubicBezTo>
                  <a:cubicBezTo>
                    <a:pt x="3119" y="736"/>
                    <a:pt x="3129" y="732"/>
                    <a:pt x="3136" y="724"/>
                  </a:cubicBezTo>
                  <a:cubicBezTo>
                    <a:pt x="3136" y="724"/>
                    <a:pt x="3136" y="724"/>
                    <a:pt x="3136" y="724"/>
                  </a:cubicBezTo>
                  <a:cubicBezTo>
                    <a:pt x="3424" y="435"/>
                    <a:pt x="3424" y="435"/>
                    <a:pt x="3424" y="435"/>
                  </a:cubicBezTo>
                  <a:cubicBezTo>
                    <a:pt x="3432" y="427"/>
                    <a:pt x="3436" y="41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407"/>
                    <a:pt x="3436" y="407"/>
                    <a:pt x="3436" y="407"/>
                  </a:cubicBezTo>
                  <a:cubicBezTo>
                    <a:pt x="3436" y="396"/>
                    <a:pt x="3432" y="386"/>
                    <a:pt x="3424" y="378"/>
                  </a:cubicBezTo>
                  <a:cubicBezTo>
                    <a:pt x="3424" y="378"/>
                    <a:pt x="3424" y="378"/>
                    <a:pt x="3424" y="378"/>
                  </a:cubicBezTo>
                  <a:cubicBezTo>
                    <a:pt x="3136" y="92"/>
                    <a:pt x="3136" y="92"/>
                    <a:pt x="3136" y="92"/>
                  </a:cubicBezTo>
                  <a:cubicBezTo>
                    <a:pt x="3129" y="84"/>
                    <a:pt x="3119" y="80"/>
                    <a:pt x="3108" y="80"/>
                  </a:cubicBezTo>
                  <a:cubicBezTo>
                    <a:pt x="3108" y="80"/>
                    <a:pt x="3108" y="80"/>
                    <a:pt x="3108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3108" y="0"/>
                    <a:pt x="3108" y="0"/>
                    <a:pt x="3108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50916" name="Freeform 36"/>
            <p:cNvSpPr>
              <a:spLocks noEditPoints="1"/>
            </p:cNvSpPr>
            <p:nvPr/>
          </p:nvSpPr>
          <p:spPr bwMode="auto">
            <a:xfrm>
              <a:off x="908" y="2543"/>
              <a:ext cx="3848" cy="827"/>
            </a:xfrm>
            <a:custGeom>
              <a:avLst/>
              <a:gdLst/>
              <a:ahLst/>
              <a:cxnLst>
                <a:cxn ang="0">
                  <a:pos x="3412" y="310"/>
                </a:cxn>
                <a:cxn ang="0">
                  <a:pos x="3124" y="23"/>
                </a:cxn>
                <a:cxn ang="0">
                  <a:pos x="3068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0" y="656"/>
                </a:cxn>
                <a:cxn ang="0">
                  <a:pos x="80" y="736"/>
                </a:cxn>
                <a:cxn ang="0">
                  <a:pos x="3068" y="736"/>
                </a:cxn>
                <a:cxn ang="0">
                  <a:pos x="3125" y="712"/>
                </a:cxn>
                <a:cxn ang="0">
                  <a:pos x="3413" y="423"/>
                </a:cxn>
                <a:cxn ang="0">
                  <a:pos x="3436" y="366"/>
                </a:cxn>
                <a:cxn ang="0">
                  <a:pos x="3412" y="310"/>
                </a:cxn>
                <a:cxn ang="0">
                  <a:pos x="3272" y="405"/>
                </a:cxn>
                <a:cxn ang="0">
                  <a:pos x="3079" y="599"/>
                </a:cxn>
                <a:cxn ang="0">
                  <a:pos x="3041" y="614"/>
                </a:cxn>
                <a:cxn ang="0">
                  <a:pos x="2974" y="614"/>
                </a:cxn>
                <a:cxn ang="0">
                  <a:pos x="2924" y="581"/>
                </a:cxn>
                <a:cxn ang="0">
                  <a:pos x="2936" y="523"/>
                </a:cxn>
                <a:cxn ang="0">
                  <a:pos x="3091" y="367"/>
                </a:cxn>
                <a:cxn ang="0">
                  <a:pos x="2936" y="212"/>
                </a:cxn>
                <a:cxn ang="0">
                  <a:pos x="2924" y="153"/>
                </a:cxn>
                <a:cxn ang="0">
                  <a:pos x="2974" y="120"/>
                </a:cxn>
                <a:cxn ang="0">
                  <a:pos x="3041" y="120"/>
                </a:cxn>
                <a:cxn ang="0">
                  <a:pos x="3079" y="136"/>
                </a:cxn>
                <a:cxn ang="0">
                  <a:pos x="3272" y="329"/>
                </a:cxn>
                <a:cxn ang="0">
                  <a:pos x="3272" y="405"/>
                </a:cxn>
              </a:cxnLst>
              <a:rect l="0" t="0" r="r" b="b"/>
              <a:pathLst>
                <a:path w="3436" h="736">
                  <a:moveTo>
                    <a:pt x="3412" y="310"/>
                  </a:moveTo>
                  <a:cubicBezTo>
                    <a:pt x="3124" y="23"/>
                    <a:pt x="3124" y="23"/>
                    <a:pt x="3124" y="23"/>
                  </a:cubicBezTo>
                  <a:cubicBezTo>
                    <a:pt x="3109" y="8"/>
                    <a:pt x="3089" y="0"/>
                    <a:pt x="3068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656"/>
                    <a:pt x="0" y="656"/>
                    <a:pt x="0" y="656"/>
                  </a:cubicBezTo>
                  <a:cubicBezTo>
                    <a:pt x="0" y="700"/>
                    <a:pt x="36" y="736"/>
                    <a:pt x="80" y="736"/>
                  </a:cubicBezTo>
                  <a:cubicBezTo>
                    <a:pt x="3068" y="736"/>
                    <a:pt x="3068" y="736"/>
                    <a:pt x="3068" y="736"/>
                  </a:cubicBezTo>
                  <a:cubicBezTo>
                    <a:pt x="3089" y="736"/>
                    <a:pt x="3110" y="728"/>
                    <a:pt x="3125" y="712"/>
                  </a:cubicBezTo>
                  <a:cubicBezTo>
                    <a:pt x="3413" y="423"/>
                    <a:pt x="3413" y="423"/>
                    <a:pt x="3413" y="423"/>
                  </a:cubicBezTo>
                  <a:cubicBezTo>
                    <a:pt x="3428" y="408"/>
                    <a:pt x="3436" y="388"/>
                    <a:pt x="3436" y="366"/>
                  </a:cubicBezTo>
                  <a:cubicBezTo>
                    <a:pt x="3436" y="345"/>
                    <a:pt x="3427" y="325"/>
                    <a:pt x="3412" y="310"/>
                  </a:cubicBezTo>
                  <a:close/>
                  <a:moveTo>
                    <a:pt x="3272" y="405"/>
                  </a:moveTo>
                  <a:cubicBezTo>
                    <a:pt x="3079" y="599"/>
                    <a:pt x="3079" y="599"/>
                    <a:pt x="3079" y="599"/>
                  </a:cubicBezTo>
                  <a:cubicBezTo>
                    <a:pt x="3069" y="609"/>
                    <a:pt x="3055" y="614"/>
                    <a:pt x="3041" y="614"/>
                  </a:cubicBezTo>
                  <a:cubicBezTo>
                    <a:pt x="2974" y="614"/>
                    <a:pt x="2974" y="614"/>
                    <a:pt x="2974" y="614"/>
                  </a:cubicBezTo>
                  <a:cubicBezTo>
                    <a:pt x="2952" y="614"/>
                    <a:pt x="2932" y="601"/>
                    <a:pt x="2924" y="581"/>
                  </a:cubicBezTo>
                  <a:cubicBezTo>
                    <a:pt x="2916" y="561"/>
                    <a:pt x="2920" y="538"/>
                    <a:pt x="2936" y="523"/>
                  </a:cubicBezTo>
                  <a:cubicBezTo>
                    <a:pt x="3091" y="367"/>
                    <a:pt x="3091" y="367"/>
                    <a:pt x="3091" y="367"/>
                  </a:cubicBezTo>
                  <a:cubicBezTo>
                    <a:pt x="2936" y="212"/>
                    <a:pt x="2936" y="212"/>
                    <a:pt x="2936" y="212"/>
                  </a:cubicBezTo>
                  <a:cubicBezTo>
                    <a:pt x="2920" y="196"/>
                    <a:pt x="2916" y="173"/>
                    <a:pt x="2924" y="153"/>
                  </a:cubicBezTo>
                  <a:cubicBezTo>
                    <a:pt x="2932" y="133"/>
                    <a:pt x="2952" y="120"/>
                    <a:pt x="2974" y="120"/>
                  </a:cubicBezTo>
                  <a:cubicBezTo>
                    <a:pt x="3041" y="120"/>
                    <a:pt x="3041" y="120"/>
                    <a:pt x="3041" y="120"/>
                  </a:cubicBezTo>
                  <a:cubicBezTo>
                    <a:pt x="3055" y="120"/>
                    <a:pt x="3069" y="126"/>
                    <a:pt x="3079" y="136"/>
                  </a:cubicBezTo>
                  <a:cubicBezTo>
                    <a:pt x="3272" y="329"/>
                    <a:pt x="3272" y="329"/>
                    <a:pt x="3272" y="329"/>
                  </a:cubicBezTo>
                  <a:cubicBezTo>
                    <a:pt x="3293" y="350"/>
                    <a:pt x="3293" y="384"/>
                    <a:pt x="3272" y="405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098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7176" name="Text Box 37"/>
          <p:cNvSpPr txBox="1">
            <a:spLocks noChangeArrowheads="1"/>
          </p:cNvSpPr>
          <p:nvPr/>
        </p:nvSpPr>
        <p:spPr bwMode="auto">
          <a:xfrm rot="-5400000">
            <a:off x="1708150" y="1612901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7177" name="Text Box 38"/>
          <p:cNvSpPr txBox="1">
            <a:spLocks noChangeArrowheads="1"/>
          </p:cNvSpPr>
          <p:nvPr/>
        </p:nvSpPr>
        <p:spPr bwMode="auto">
          <a:xfrm rot="-5400000">
            <a:off x="1708150" y="2582863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7178" name="Text Box 39"/>
          <p:cNvSpPr txBox="1">
            <a:spLocks noChangeArrowheads="1"/>
          </p:cNvSpPr>
          <p:nvPr/>
        </p:nvSpPr>
        <p:spPr bwMode="auto">
          <a:xfrm rot="-5400000">
            <a:off x="1708150" y="3557588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7179" name="Text Box 40"/>
          <p:cNvSpPr txBox="1">
            <a:spLocks noChangeArrowheads="1"/>
          </p:cNvSpPr>
          <p:nvPr/>
        </p:nvSpPr>
        <p:spPr bwMode="auto">
          <a:xfrm rot="-5400000">
            <a:off x="1708150" y="4551363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7180" name="Text Box 41"/>
          <p:cNvSpPr txBox="1">
            <a:spLocks noChangeArrowheads="1"/>
          </p:cNvSpPr>
          <p:nvPr/>
        </p:nvSpPr>
        <p:spPr bwMode="auto">
          <a:xfrm>
            <a:off x="533400" y="15240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</a:t>
            </a:r>
          </a:p>
        </p:txBody>
      </p:sp>
      <p:sp>
        <p:nvSpPr>
          <p:cNvPr id="7181" name="Text Box 42"/>
          <p:cNvSpPr txBox="1">
            <a:spLocks noChangeArrowheads="1"/>
          </p:cNvSpPr>
          <p:nvPr/>
        </p:nvSpPr>
        <p:spPr bwMode="auto">
          <a:xfrm>
            <a:off x="7499350" y="43434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ko-KR" sz="2000" b="1">
                <a:solidFill>
                  <a:schemeClr val="bg1"/>
                </a:solidFill>
              </a:rPr>
              <a:t>100%</a:t>
            </a:r>
            <a:endParaRPr lang="en-US" altLang="zh-CN" sz="20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0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82" name="Text Box 43"/>
          <p:cNvSpPr txBox="1">
            <a:spLocks noChangeArrowheads="1"/>
          </p:cNvSpPr>
          <p:nvPr/>
        </p:nvSpPr>
        <p:spPr bwMode="auto">
          <a:xfrm>
            <a:off x="6689725" y="4600575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000" b="1">
                <a:solidFill>
                  <a:schemeClr val="bg1"/>
                </a:solidFill>
                <a:ea typeface="굴림" charset="-127"/>
              </a:rPr>
              <a:t>75</a:t>
            </a:r>
            <a:r>
              <a:rPr lang="uk-UA" altLang="ko-KR" sz="2000" b="1">
                <a:solidFill>
                  <a:schemeClr val="bg1"/>
                </a:solidFill>
              </a:rPr>
              <a:t>%</a:t>
            </a:r>
            <a:endParaRPr lang="en-US" altLang="zh-CN" sz="20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0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83" name="Text Box 44"/>
          <p:cNvSpPr txBox="1">
            <a:spLocks noChangeArrowheads="1"/>
          </p:cNvSpPr>
          <p:nvPr/>
        </p:nvSpPr>
        <p:spPr bwMode="auto">
          <a:xfrm>
            <a:off x="5883275" y="4937125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000" b="1">
                <a:solidFill>
                  <a:schemeClr val="bg1"/>
                </a:solidFill>
                <a:ea typeface="굴림" charset="-127"/>
              </a:rPr>
              <a:t>50</a:t>
            </a:r>
            <a:r>
              <a:rPr lang="uk-UA" altLang="ko-KR" sz="2000" b="1">
                <a:solidFill>
                  <a:schemeClr val="bg1"/>
                </a:solidFill>
              </a:rPr>
              <a:t>%</a:t>
            </a:r>
            <a:endParaRPr lang="en-US" altLang="zh-CN" sz="20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0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84" name="Text Box 45"/>
          <p:cNvSpPr txBox="1">
            <a:spLocks noChangeArrowheads="1"/>
          </p:cNvSpPr>
          <p:nvPr/>
        </p:nvSpPr>
        <p:spPr bwMode="auto">
          <a:xfrm>
            <a:off x="5105400" y="5257800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2000" b="1">
                <a:solidFill>
                  <a:schemeClr val="bg1"/>
                </a:solidFill>
                <a:ea typeface="굴림" charset="-127"/>
              </a:rPr>
              <a:t>30</a:t>
            </a:r>
            <a:r>
              <a:rPr lang="uk-UA" altLang="ko-KR" sz="2000" b="1">
                <a:solidFill>
                  <a:schemeClr val="bg1"/>
                </a:solidFill>
              </a:rPr>
              <a:t>%</a:t>
            </a:r>
            <a:endParaRPr lang="en-US" altLang="zh-CN" sz="20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00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7185" name="Text Box 46"/>
          <p:cNvSpPr txBox="1">
            <a:spLocks noChangeArrowheads="1"/>
          </p:cNvSpPr>
          <p:nvPr/>
        </p:nvSpPr>
        <p:spPr bwMode="auto">
          <a:xfrm>
            <a:off x="4254500" y="5586413"/>
            <a:ext cx="914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uk-UA" altLang="ko-KR" sz="2000" b="1">
                <a:solidFill>
                  <a:schemeClr val="bg1"/>
                </a:solidFill>
              </a:rPr>
              <a:t>10%</a:t>
            </a:r>
            <a:endParaRPr lang="en-US" altLang="zh-CN" sz="20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200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2415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74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DG-递进</dc:subject>
  <dc:creator>PPTfans.cn</dc:creator>
  <cp:keywords>TZ-手动增减;KJ-平面;DH-静态;XJ-二级</cp:keywords>
  <dc:description>PPT设计教程网</dc:description>
  <dcterms:created xsi:type="dcterms:W3CDTF">2009-08-17T12:38:25Z</dcterms:created>
  <dcterms:modified xsi:type="dcterms:W3CDTF">2012-07-18T18:26:24Z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