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58402-3818-4904-8939-2EE78C97B27B}" type="datetimeFigureOut">
              <a:rPr lang="en-US"/>
              <a:pPr>
                <a:defRPr/>
              </a:pPr>
              <a:t>7/19/2012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FAE7F-05CE-4029-AE87-7E985C7C87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C430323-E022-46C4-8466-6DF4C317887D}" type="datetimeFigureOut">
              <a:rPr lang="en-US"/>
              <a:pPr>
                <a:defRPr/>
              </a:pPr>
              <a:t>7/19/2012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10187B8-A45A-4312-B07C-2643186172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429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64"/>
          <p:cNvSpPr>
            <a:spLocks noChangeArrowheads="1"/>
          </p:cNvSpPr>
          <p:nvPr/>
        </p:nvSpPr>
        <p:spPr bwMode="gray">
          <a:xfrm>
            <a:off x="609600" y="228600"/>
            <a:ext cx="4343400" cy="609600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</a:rPr>
              <a:t>Text Box</a:t>
            </a:r>
            <a:r>
              <a:rPr lang="en-US" sz="28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800" kern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굴림" charset="-127"/>
                <a:cs typeface="Arial" pitchFamily="34" charset="0"/>
              </a:rPr>
              <a:t>– Your Text Here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485776" y="1417626"/>
            <a:ext cx="2580237" cy="2039694"/>
            <a:chOff x="485776" y="1417626"/>
            <a:chExt cx="2580237" cy="2039694"/>
          </a:xfrm>
        </p:grpSpPr>
        <p:sp>
          <p:nvSpPr>
            <p:cNvPr id="4" name="Rectangle 3"/>
            <p:cNvSpPr/>
            <p:nvPr/>
          </p:nvSpPr>
          <p:spPr>
            <a:xfrm>
              <a:off x="485776" y="1417626"/>
              <a:ext cx="2580237" cy="2034761"/>
            </a:xfrm>
            <a:prstGeom prst="rect">
              <a:avLst/>
            </a:prstGeom>
            <a:gradFill>
              <a:gsLst>
                <a:gs pos="0">
                  <a:schemeClr val="accent1">
                    <a:lumMod val="50000"/>
                  </a:schemeClr>
                </a:gs>
                <a:gs pos="50000">
                  <a:schemeClr val="accent2">
                    <a:lumMod val="40000"/>
                    <a:lumOff val="6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5400000" scaled="1"/>
            </a:gradFill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564221" y="1809875"/>
              <a:ext cx="2431786" cy="1647445"/>
            </a:xfrm>
            <a:prstGeom prst="rect">
              <a:avLst/>
            </a:prstGeom>
            <a:gradFill>
              <a:gsLst>
                <a:gs pos="0">
                  <a:schemeClr val="bg1">
                    <a:lumMod val="95000"/>
                    <a:shade val="30000"/>
                    <a:satMod val="115000"/>
                  </a:schemeClr>
                </a:gs>
                <a:gs pos="50000">
                  <a:schemeClr val="bg1">
                    <a:lumMod val="95000"/>
                    <a:shade val="67500"/>
                    <a:satMod val="115000"/>
                  </a:schemeClr>
                </a:gs>
                <a:gs pos="100000">
                  <a:schemeClr val="bg1">
                    <a:lumMod val="95000"/>
                    <a:shade val="100000"/>
                    <a:satMod val="115000"/>
                  </a:schemeClr>
                </a:gs>
              </a:gsLst>
              <a:lin ang="13500000" scaled="1"/>
            </a:gradFill>
            <a:ln w="1905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281033" y="1417626"/>
            <a:ext cx="2580237" cy="2039694"/>
            <a:chOff x="685800" y="1600200"/>
            <a:chExt cx="3133004" cy="1981200"/>
          </a:xfrm>
        </p:grpSpPr>
        <p:sp>
          <p:nvSpPr>
            <p:cNvPr id="14" name="Rectangle 13"/>
            <p:cNvSpPr/>
            <p:nvPr/>
          </p:nvSpPr>
          <p:spPr>
            <a:xfrm>
              <a:off x="685800" y="1600200"/>
              <a:ext cx="3133004" cy="1976409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0"/>
                  </a:schemeClr>
                </a:gs>
                <a:gs pos="50000">
                  <a:schemeClr val="accent2">
                    <a:lumMod val="40000"/>
                    <a:lumOff val="6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5400000" scaled="1"/>
              <a:tileRect/>
            </a:gradFill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81050" y="1981200"/>
              <a:ext cx="2952750" cy="16002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  <a:shade val="30000"/>
                    <a:satMod val="115000"/>
                  </a:schemeClr>
                </a:gs>
                <a:gs pos="50000">
                  <a:schemeClr val="bg1">
                    <a:lumMod val="95000"/>
                    <a:shade val="67500"/>
                    <a:satMod val="115000"/>
                  </a:schemeClr>
                </a:gs>
                <a:gs pos="100000">
                  <a:schemeClr val="bg1">
                    <a:lumMod val="95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 w="1905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049413" y="1417626"/>
            <a:ext cx="2580237" cy="2039694"/>
            <a:chOff x="685800" y="1600200"/>
            <a:chExt cx="3133004" cy="1981200"/>
          </a:xfrm>
        </p:grpSpPr>
        <p:sp>
          <p:nvSpPr>
            <p:cNvPr id="17" name="Rectangle 16"/>
            <p:cNvSpPr/>
            <p:nvPr/>
          </p:nvSpPr>
          <p:spPr>
            <a:xfrm>
              <a:off x="685800" y="1600200"/>
              <a:ext cx="3133004" cy="1976409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0"/>
                  </a:schemeClr>
                </a:gs>
                <a:gs pos="50000">
                  <a:schemeClr val="accent2">
                    <a:lumMod val="40000"/>
                    <a:lumOff val="6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5400000" scaled="1"/>
              <a:tileRect/>
            </a:gradFill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81050" y="1981200"/>
              <a:ext cx="2952750" cy="16002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  <a:shade val="30000"/>
                    <a:satMod val="115000"/>
                  </a:schemeClr>
                </a:gs>
                <a:gs pos="50000">
                  <a:schemeClr val="bg1">
                    <a:lumMod val="95000"/>
                    <a:shade val="67500"/>
                    <a:satMod val="115000"/>
                  </a:schemeClr>
                </a:gs>
                <a:gs pos="100000">
                  <a:schemeClr val="bg1">
                    <a:lumMod val="95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 w="1905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485776" y="3751506"/>
            <a:ext cx="2580237" cy="2039694"/>
            <a:chOff x="485776" y="3751506"/>
            <a:chExt cx="2580237" cy="2039694"/>
          </a:xfrm>
          <a:effectLst>
            <a:reflection blurRad="6350" stA="52000" endA="300" endPos="35000" dir="5400000" sy="-100000" algn="bl" rotWithShape="0"/>
          </a:effectLst>
        </p:grpSpPr>
        <p:sp>
          <p:nvSpPr>
            <p:cNvPr id="19" name="Rectangle 18"/>
            <p:cNvSpPr/>
            <p:nvPr/>
          </p:nvSpPr>
          <p:spPr>
            <a:xfrm>
              <a:off x="485776" y="3751506"/>
              <a:ext cx="2580237" cy="2034761"/>
            </a:xfrm>
            <a:prstGeom prst="rect">
              <a:avLst/>
            </a:prstGeom>
            <a:gradFill>
              <a:gsLst>
                <a:gs pos="0">
                  <a:schemeClr val="accent1">
                    <a:lumMod val="50000"/>
                  </a:schemeClr>
                </a:gs>
                <a:gs pos="50000">
                  <a:schemeClr val="accent2">
                    <a:lumMod val="40000"/>
                    <a:lumOff val="6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5400000" scaled="1"/>
            </a:gradFill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64221" y="4143755"/>
              <a:ext cx="2431786" cy="1647445"/>
            </a:xfrm>
            <a:prstGeom prst="rect">
              <a:avLst/>
            </a:prstGeom>
            <a:gradFill>
              <a:gsLst>
                <a:gs pos="0">
                  <a:schemeClr val="bg1">
                    <a:lumMod val="95000"/>
                    <a:shade val="30000"/>
                    <a:satMod val="115000"/>
                  </a:schemeClr>
                </a:gs>
                <a:gs pos="50000">
                  <a:schemeClr val="bg1">
                    <a:lumMod val="95000"/>
                    <a:shade val="67500"/>
                    <a:satMod val="115000"/>
                  </a:schemeClr>
                </a:gs>
                <a:gs pos="100000">
                  <a:schemeClr val="bg1">
                    <a:lumMod val="95000"/>
                    <a:shade val="100000"/>
                    <a:satMod val="115000"/>
                  </a:schemeClr>
                </a:gs>
              </a:gsLst>
              <a:lin ang="13500000" scaled="1"/>
            </a:gradFill>
            <a:ln w="1905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281033" y="3751506"/>
            <a:ext cx="2580237" cy="2039694"/>
            <a:chOff x="685800" y="1600200"/>
            <a:chExt cx="3133004" cy="1981200"/>
          </a:xfrm>
          <a:effectLst>
            <a:reflection blurRad="6350" stA="52000" endA="300" endPos="35000" dir="5400000" sy="-100000" algn="bl" rotWithShape="0"/>
          </a:effectLst>
        </p:grpSpPr>
        <p:sp>
          <p:nvSpPr>
            <p:cNvPr id="22" name="Rectangle 21"/>
            <p:cNvSpPr/>
            <p:nvPr/>
          </p:nvSpPr>
          <p:spPr>
            <a:xfrm>
              <a:off x="685800" y="1600200"/>
              <a:ext cx="3133004" cy="1976409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0"/>
                  </a:schemeClr>
                </a:gs>
                <a:gs pos="50000">
                  <a:schemeClr val="accent2">
                    <a:lumMod val="40000"/>
                    <a:lumOff val="6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5400000" scaled="1"/>
              <a:tileRect/>
            </a:gradFill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781050" y="1981200"/>
              <a:ext cx="2952750" cy="16002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  <a:shade val="30000"/>
                    <a:satMod val="115000"/>
                  </a:schemeClr>
                </a:gs>
                <a:gs pos="50000">
                  <a:schemeClr val="bg1">
                    <a:lumMod val="95000"/>
                    <a:shade val="67500"/>
                    <a:satMod val="115000"/>
                  </a:schemeClr>
                </a:gs>
                <a:gs pos="100000">
                  <a:schemeClr val="bg1">
                    <a:lumMod val="95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 w="1905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6049413" y="3751506"/>
            <a:ext cx="2580237" cy="2039694"/>
            <a:chOff x="685800" y="1600200"/>
            <a:chExt cx="3133004" cy="1981200"/>
          </a:xfrm>
          <a:effectLst>
            <a:reflection blurRad="6350" stA="52000" endA="300" endPos="35000" dir="5400000" sy="-100000" algn="bl" rotWithShape="0"/>
          </a:effectLst>
        </p:grpSpPr>
        <p:sp>
          <p:nvSpPr>
            <p:cNvPr id="25" name="Rectangle 24"/>
            <p:cNvSpPr/>
            <p:nvPr/>
          </p:nvSpPr>
          <p:spPr>
            <a:xfrm>
              <a:off x="685800" y="1600200"/>
              <a:ext cx="3133004" cy="1976409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0"/>
                  </a:schemeClr>
                </a:gs>
                <a:gs pos="50000">
                  <a:schemeClr val="accent2">
                    <a:lumMod val="40000"/>
                    <a:lumOff val="6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5400000" scaled="1"/>
              <a:tileRect/>
            </a:gradFill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81050" y="1981200"/>
              <a:ext cx="2952750" cy="16002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  <a:shade val="30000"/>
                    <a:satMod val="115000"/>
                  </a:schemeClr>
                </a:gs>
                <a:gs pos="50000">
                  <a:schemeClr val="bg1">
                    <a:lumMod val="95000"/>
                    <a:shade val="67500"/>
                    <a:satMod val="115000"/>
                  </a:schemeClr>
                </a:gs>
                <a:gs pos="100000">
                  <a:schemeClr val="bg1">
                    <a:lumMod val="95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 w="1905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" name="Rectangle 29"/>
          <p:cNvSpPr/>
          <p:nvPr/>
        </p:nvSpPr>
        <p:spPr>
          <a:xfrm>
            <a:off x="1057275" y="1457325"/>
            <a:ext cx="16002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40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charset="-127"/>
                <a:cs typeface="Arial" pitchFamily="34" charset="0"/>
              </a:rPr>
              <a:t>Your Text Here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000500" y="1457325"/>
            <a:ext cx="10287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40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charset="-127"/>
                <a:cs typeface="Arial" pitchFamily="34" charset="0"/>
              </a:rPr>
              <a:t>Your Text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467475" y="1457325"/>
            <a:ext cx="16002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40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charset="-127"/>
                <a:cs typeface="Arial" pitchFamily="34" charset="0"/>
              </a:rPr>
              <a:t>Your Text Here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057275" y="3790950"/>
            <a:ext cx="16002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40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charset="-127"/>
                <a:cs typeface="Arial" pitchFamily="34" charset="0"/>
              </a:rPr>
              <a:t>Example Text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714750" y="3790950"/>
            <a:ext cx="16002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40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charset="-127"/>
                <a:cs typeface="Arial" pitchFamily="34" charset="0"/>
              </a:rPr>
              <a:t>Your Text Here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048500" y="3790950"/>
            <a:ext cx="8001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40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charset="-127"/>
                <a:cs typeface="Arial" pitchFamily="34" charset="0"/>
              </a:rPr>
              <a:t>Text </a:t>
            </a:r>
          </a:p>
        </p:txBody>
      </p:sp>
      <p:sp>
        <p:nvSpPr>
          <p:cNvPr id="36" name="Rectangle 35"/>
          <p:cNvSpPr/>
          <p:nvPr/>
        </p:nvSpPr>
        <p:spPr>
          <a:xfrm>
            <a:off x="685800" y="2057400"/>
            <a:ext cx="2362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100" kern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굴림" charset="-127"/>
                <a:cs typeface="Arial" pitchFamily="34" charset="0"/>
              </a:rPr>
              <a:t>Lorem is simp dummy text of then and scrambled it to make a type specimen book. Your text here. Example text. 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409950" y="2057400"/>
            <a:ext cx="2362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100" kern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굴림" charset="-127"/>
                <a:cs typeface="Arial" pitchFamily="34" charset="0"/>
              </a:rPr>
              <a:t>Lorem is simp dummy text of then and scrambled it.</a:t>
            </a:r>
          </a:p>
        </p:txBody>
      </p:sp>
      <p:sp>
        <p:nvSpPr>
          <p:cNvPr id="38" name="Rectangle 37"/>
          <p:cNvSpPr/>
          <p:nvPr/>
        </p:nvSpPr>
        <p:spPr>
          <a:xfrm>
            <a:off x="6200775" y="2057400"/>
            <a:ext cx="2362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100" kern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굴림" charset="-127"/>
                <a:cs typeface="Arial" pitchFamily="34" charset="0"/>
              </a:rPr>
              <a:t>Lorem is simp dummy text of then and scrambled it to make a type specimen book. Your text here. Example text. </a:t>
            </a:r>
          </a:p>
        </p:txBody>
      </p:sp>
      <p:sp>
        <p:nvSpPr>
          <p:cNvPr id="39" name="Rectangle 38"/>
          <p:cNvSpPr/>
          <p:nvPr/>
        </p:nvSpPr>
        <p:spPr>
          <a:xfrm>
            <a:off x="685800" y="4391025"/>
            <a:ext cx="2362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100" kern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굴림" charset="-127"/>
                <a:cs typeface="Arial" pitchFamily="34" charset="0"/>
              </a:rPr>
              <a:t>Your text here. Example text.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100" kern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굴림" charset="-127"/>
                <a:cs typeface="Arial" pitchFamily="34" charset="0"/>
              </a:rPr>
              <a:t>Your text here. 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429000" y="4391025"/>
            <a:ext cx="2362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100" kern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굴림" charset="-127"/>
                <a:cs typeface="Arial" pitchFamily="34" charset="0"/>
              </a:rPr>
              <a:t>Lorem is simp dummy text of then and scrambled it to make a type specimen book. Your text here. Example text. </a:t>
            </a:r>
          </a:p>
        </p:txBody>
      </p:sp>
      <p:sp>
        <p:nvSpPr>
          <p:cNvPr id="41" name="Rectangle 40"/>
          <p:cNvSpPr/>
          <p:nvPr/>
        </p:nvSpPr>
        <p:spPr>
          <a:xfrm>
            <a:off x="6229350" y="4391025"/>
            <a:ext cx="23622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100" kern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굴림" charset="-127"/>
                <a:cs typeface="Arial" pitchFamily="34" charset="0"/>
              </a:rPr>
              <a:t>Lorem is simp dummy text of then and scrambled it to make a type specimen book. </a:t>
            </a:r>
          </a:p>
        </p:txBody>
      </p:sp>
    </p:spTree>
    <p:extLst>
      <p:ext uri="{BB962C8B-B14F-4D97-AF65-F5344CB8AC3E}">
        <p14:creationId xmlns:p14="http://schemas.microsoft.com/office/powerpoint/2010/main" val="2149484148"/>
      </p:ext>
    </p:extLst>
  </p:cSld>
  <p:clrMapOvr>
    <a:masterClrMapping/>
  </p:clrMapOvr>
</p:sld>
</file>

<file path=ppt/theme/theme1.xml><?xml version="1.0" encoding="utf-8"?>
<a:theme xmlns:a="http://schemas.openxmlformats.org/drawingml/2006/main" name="Scrum Process">
  <a:themeElements>
    <a:clrScheme name="Custom 1">
      <a:dk1>
        <a:srgbClr val="383838"/>
      </a:dk1>
      <a:lt1>
        <a:sysClr val="window" lastClr="FFFFFF"/>
      </a:lt1>
      <a:dk2>
        <a:srgbClr val="CCCC00"/>
      </a:dk2>
      <a:lt2>
        <a:srgbClr val="FFFF00"/>
      </a:lt2>
      <a:accent1>
        <a:srgbClr val="00B0F0"/>
      </a:accent1>
      <a:accent2>
        <a:srgbClr val="0070C0"/>
      </a:accent2>
      <a:accent3>
        <a:srgbClr val="00EA1C"/>
      </a:accent3>
      <a:accent4>
        <a:srgbClr val="00B050"/>
      </a:accent4>
      <a:accent5>
        <a:srgbClr val="C00000"/>
      </a:accent5>
      <a:accent6>
        <a:srgbClr val="FF00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Scrum Process</Template>
  <TotalTime>4553575</TotalTime>
  <Words>131</Words>
  <Application>Microsoft Office PowerPoint</Application>
  <PresentationFormat>全屏显示(4:3)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Scrum Process</vt:lpstr>
      <vt:lpstr>PowerPoint 演示文稿</vt:lpstr>
    </vt:vector>
  </TitlesOfParts>
  <Company>Design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DG-阵列</dc:subject>
  <dc:creator>PPTfans.cn</dc:creator>
  <cp:keywords>TZ-手动增减;XG-渐变;KJ-平面;DH-静态;XJ-二级</cp:keywords>
  <dc:description>PPT设计教程网</dc:description>
  <dcterms:created xsi:type="dcterms:W3CDTF">2010-07-23T09:33:49Z</dcterms:created>
  <dcterms:modified xsi:type="dcterms:W3CDTF">2012-07-18T18:47:50Z</dcterms:modified>
  <cp:category>UDi-逻辑图示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Slide 1</vt:lpwstr>
  </property>
  <property fmtid="{D5CDD505-2E9C-101B-9397-08002B2CF9AE}" pid="3" name="SlideDescription">
    <vt:lpwstr/>
  </property>
</Properties>
</file>