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85776" y="1417626"/>
            <a:ext cx="2580237" cy="2039694"/>
            <a:chOff x="485776" y="1417626"/>
            <a:chExt cx="2580237" cy="2039694"/>
          </a:xfrm>
        </p:grpSpPr>
        <p:sp>
          <p:nvSpPr>
            <p:cNvPr id="4" name="Rectangle 3"/>
            <p:cNvSpPr/>
            <p:nvPr/>
          </p:nvSpPr>
          <p:spPr>
            <a:xfrm>
              <a:off x="485776" y="1417626"/>
              <a:ext cx="2580237" cy="203476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64221" y="1809875"/>
              <a:ext cx="2431786" cy="164744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</a:gra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81033" y="1417626"/>
            <a:ext cx="2580237" cy="2039694"/>
            <a:chOff x="685800" y="1600200"/>
            <a:chExt cx="3133004" cy="1981200"/>
          </a:xfrm>
        </p:grpSpPr>
        <p:sp>
          <p:nvSpPr>
            <p:cNvPr id="14" name="Rectangle 13"/>
            <p:cNvSpPr/>
            <p:nvPr/>
          </p:nvSpPr>
          <p:spPr>
            <a:xfrm>
              <a:off x="685800" y="1600200"/>
              <a:ext cx="3133004" cy="197640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81050" y="1981200"/>
              <a:ext cx="2952750" cy="1600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049413" y="1417626"/>
            <a:ext cx="2580237" cy="2039694"/>
            <a:chOff x="685800" y="1600200"/>
            <a:chExt cx="3133004" cy="1981200"/>
          </a:xfrm>
        </p:grpSpPr>
        <p:sp>
          <p:nvSpPr>
            <p:cNvPr id="17" name="Rectangle 16"/>
            <p:cNvSpPr/>
            <p:nvPr/>
          </p:nvSpPr>
          <p:spPr>
            <a:xfrm>
              <a:off x="685800" y="1600200"/>
              <a:ext cx="3133004" cy="197640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81050" y="1981200"/>
              <a:ext cx="2952750" cy="1600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5776" y="3751506"/>
            <a:ext cx="2580237" cy="2039694"/>
            <a:chOff x="485776" y="3751506"/>
            <a:chExt cx="2580237" cy="2039694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9" name="Rectangle 18"/>
            <p:cNvSpPr/>
            <p:nvPr/>
          </p:nvSpPr>
          <p:spPr>
            <a:xfrm>
              <a:off x="485776" y="3751506"/>
              <a:ext cx="2580237" cy="2034761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4221" y="4143755"/>
              <a:ext cx="2431786" cy="1647445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</a:gra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81033" y="3751506"/>
            <a:ext cx="2580237" cy="2039694"/>
            <a:chOff x="685800" y="1600200"/>
            <a:chExt cx="3133004" cy="19812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2" name="Rectangle 21"/>
            <p:cNvSpPr/>
            <p:nvPr/>
          </p:nvSpPr>
          <p:spPr>
            <a:xfrm>
              <a:off x="685800" y="1600200"/>
              <a:ext cx="3133004" cy="197640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81050" y="1981200"/>
              <a:ext cx="2952750" cy="1600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49413" y="3751506"/>
            <a:ext cx="2580237" cy="2039694"/>
            <a:chOff x="685800" y="1600200"/>
            <a:chExt cx="3133004" cy="1981200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5" name="Rectangle 24"/>
            <p:cNvSpPr/>
            <p:nvPr/>
          </p:nvSpPr>
          <p:spPr>
            <a:xfrm>
              <a:off x="685800" y="1600200"/>
              <a:ext cx="3133004" cy="197640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1050" y="1981200"/>
              <a:ext cx="2952750" cy="16002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90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1057275" y="1457325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00500" y="1457325"/>
            <a:ext cx="1028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67475" y="1457325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57275" y="3790950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14750" y="3790950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048500" y="3790950"/>
            <a:ext cx="8001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5800" y="2057400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09950" y="2057400"/>
            <a:ext cx="2362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200775" y="2057400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85800" y="4391025"/>
            <a:ext cx="2362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29000" y="4391025"/>
            <a:ext cx="236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229350" y="4391025"/>
            <a:ext cx="236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</p:spTree>
    <p:extLst>
      <p:ext uri="{BB962C8B-B14F-4D97-AF65-F5344CB8AC3E}">
        <p14:creationId xmlns:p14="http://schemas.microsoft.com/office/powerpoint/2010/main" val="2149484148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131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2012-07-18T18:47:50Z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