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 rot="10800000">
            <a:off x="0" y="3733800"/>
            <a:ext cx="9144000" cy="31242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533400" y="3810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Puzzle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 –</a:t>
            </a:r>
            <a:r>
              <a:rPr lang="en-US" sz="3000" b="1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5 Pieces – Your Text Here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1486206" y="2083252"/>
            <a:ext cx="1468607" cy="368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069613" y="2083252"/>
            <a:ext cx="1468607" cy="368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653021" y="2083252"/>
            <a:ext cx="1468607" cy="368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259434" y="2083252"/>
            <a:ext cx="1468607" cy="368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260281" y="2083253"/>
            <a:ext cx="1468607" cy="368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843688" y="2083253"/>
            <a:ext cx="1468607" cy="368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-114762" y="2083253"/>
            <a:ext cx="1468607" cy="3687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94"/>
          <p:cNvSpPr txBox="1">
            <a:spLocks noChangeArrowheads="1"/>
          </p:cNvSpPr>
          <p:nvPr/>
        </p:nvSpPr>
        <p:spPr bwMode="auto">
          <a:xfrm>
            <a:off x="630352" y="1219201"/>
            <a:ext cx="1605359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89" name="Text Box 394"/>
          <p:cNvSpPr txBox="1">
            <a:spLocks noChangeArrowheads="1"/>
          </p:cNvSpPr>
          <p:nvPr/>
        </p:nvSpPr>
        <p:spPr bwMode="auto">
          <a:xfrm>
            <a:off x="710167" y="1524000"/>
            <a:ext cx="1424694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92" name="Text Box 394"/>
          <p:cNvSpPr txBox="1">
            <a:spLocks noChangeArrowheads="1"/>
          </p:cNvSpPr>
          <p:nvPr/>
        </p:nvSpPr>
        <p:spPr bwMode="auto">
          <a:xfrm>
            <a:off x="2292286" y="1524000"/>
            <a:ext cx="1424694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93" name="Text Box 394"/>
          <p:cNvSpPr txBox="1">
            <a:spLocks noChangeArrowheads="1"/>
          </p:cNvSpPr>
          <p:nvPr/>
        </p:nvSpPr>
        <p:spPr bwMode="auto">
          <a:xfrm>
            <a:off x="3893778" y="1524000"/>
            <a:ext cx="1424694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94" name="Text Box 394"/>
          <p:cNvSpPr txBox="1">
            <a:spLocks noChangeArrowheads="1"/>
          </p:cNvSpPr>
          <p:nvPr/>
        </p:nvSpPr>
        <p:spPr bwMode="auto">
          <a:xfrm>
            <a:off x="5468147" y="1524000"/>
            <a:ext cx="1424694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95" name="Text Box 394"/>
          <p:cNvSpPr txBox="1">
            <a:spLocks noChangeArrowheads="1"/>
          </p:cNvSpPr>
          <p:nvPr/>
        </p:nvSpPr>
        <p:spPr bwMode="auto">
          <a:xfrm>
            <a:off x="7077388" y="1524000"/>
            <a:ext cx="1424694" cy="12464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i="1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97" name="Text Box 394"/>
          <p:cNvSpPr txBox="1">
            <a:spLocks noChangeArrowheads="1"/>
          </p:cNvSpPr>
          <p:nvPr/>
        </p:nvSpPr>
        <p:spPr bwMode="auto">
          <a:xfrm>
            <a:off x="2201977" y="1219201"/>
            <a:ext cx="1605359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98" name="Text Box 394"/>
          <p:cNvSpPr txBox="1">
            <a:spLocks noChangeArrowheads="1"/>
          </p:cNvSpPr>
          <p:nvPr/>
        </p:nvSpPr>
        <p:spPr bwMode="auto">
          <a:xfrm>
            <a:off x="3811702" y="1219201"/>
            <a:ext cx="1605359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99" name="Text Box 394"/>
          <p:cNvSpPr txBox="1">
            <a:spLocks noChangeArrowheads="1"/>
          </p:cNvSpPr>
          <p:nvPr/>
        </p:nvSpPr>
        <p:spPr bwMode="auto">
          <a:xfrm>
            <a:off x="5383327" y="1219201"/>
            <a:ext cx="1605359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00" name="Text Box 394"/>
          <p:cNvSpPr txBox="1">
            <a:spLocks noChangeArrowheads="1"/>
          </p:cNvSpPr>
          <p:nvPr/>
        </p:nvSpPr>
        <p:spPr bwMode="auto">
          <a:xfrm>
            <a:off x="6983527" y="1219201"/>
            <a:ext cx="1605359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6492748" y="2795538"/>
            <a:ext cx="2082754" cy="2081262"/>
          </a:xfrm>
          <a:custGeom>
            <a:avLst/>
            <a:gdLst/>
            <a:ahLst/>
            <a:cxnLst>
              <a:cxn ang="0">
                <a:pos x="863" y="0"/>
              </a:cxn>
              <a:cxn ang="0">
                <a:pos x="734" y="131"/>
              </a:cxn>
              <a:cxn ang="0">
                <a:pos x="775" y="226"/>
              </a:cxn>
              <a:cxn ang="0">
                <a:pos x="785" y="289"/>
              </a:cxn>
              <a:cxn ang="0">
                <a:pos x="777" y="328"/>
              </a:cxn>
              <a:cxn ang="0">
                <a:pos x="328" y="328"/>
              </a:cxn>
              <a:cxn ang="0">
                <a:pos x="328" y="773"/>
              </a:cxn>
              <a:cxn ang="0">
                <a:pos x="289" y="781"/>
              </a:cxn>
              <a:cxn ang="0">
                <a:pos x="226" y="771"/>
              </a:cxn>
              <a:cxn ang="0">
                <a:pos x="131" y="731"/>
              </a:cxn>
              <a:cxn ang="0">
                <a:pos x="0" y="860"/>
              </a:cxn>
              <a:cxn ang="0">
                <a:pos x="131" y="989"/>
              </a:cxn>
              <a:cxn ang="0">
                <a:pos x="227" y="948"/>
              </a:cxn>
              <a:cxn ang="0">
                <a:pos x="289" y="938"/>
              </a:cxn>
              <a:cxn ang="0">
                <a:pos x="328" y="946"/>
              </a:cxn>
              <a:cxn ang="0">
                <a:pos x="328" y="1395"/>
              </a:cxn>
              <a:cxn ang="0">
                <a:pos x="328" y="1395"/>
              </a:cxn>
              <a:cxn ang="0">
                <a:pos x="1395" y="1395"/>
              </a:cxn>
              <a:cxn ang="0">
                <a:pos x="1395" y="328"/>
              </a:cxn>
              <a:cxn ang="0">
                <a:pos x="1395" y="328"/>
              </a:cxn>
              <a:cxn ang="0">
                <a:pos x="1395" y="328"/>
              </a:cxn>
              <a:cxn ang="0">
                <a:pos x="949" y="328"/>
              </a:cxn>
              <a:cxn ang="0">
                <a:pos x="942" y="289"/>
              </a:cxn>
              <a:cxn ang="0">
                <a:pos x="952" y="226"/>
              </a:cxn>
              <a:cxn ang="0">
                <a:pos x="992" y="131"/>
              </a:cxn>
              <a:cxn ang="0">
                <a:pos x="863" y="0"/>
              </a:cxn>
            </a:cxnLst>
            <a:rect l="0" t="0" r="r" b="b"/>
            <a:pathLst>
              <a:path w="1395" h="1395">
                <a:moveTo>
                  <a:pt x="863" y="0"/>
                </a:moveTo>
                <a:cubicBezTo>
                  <a:pt x="792" y="0"/>
                  <a:pt x="734" y="59"/>
                  <a:pt x="734" y="131"/>
                </a:cubicBezTo>
                <a:cubicBezTo>
                  <a:pt x="734" y="168"/>
                  <a:pt x="750" y="202"/>
                  <a:pt x="775" y="226"/>
                </a:cubicBezTo>
                <a:cubicBezTo>
                  <a:pt x="780" y="245"/>
                  <a:pt x="785" y="266"/>
                  <a:pt x="785" y="289"/>
                </a:cubicBezTo>
                <a:cubicBezTo>
                  <a:pt x="785" y="307"/>
                  <a:pt x="782" y="319"/>
                  <a:pt x="777" y="328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328" y="773"/>
                  <a:pt x="328" y="773"/>
                  <a:pt x="328" y="773"/>
                </a:cubicBezTo>
                <a:cubicBezTo>
                  <a:pt x="320" y="778"/>
                  <a:pt x="307" y="781"/>
                  <a:pt x="289" y="781"/>
                </a:cubicBezTo>
                <a:cubicBezTo>
                  <a:pt x="267" y="781"/>
                  <a:pt x="245" y="776"/>
                  <a:pt x="226" y="771"/>
                </a:cubicBezTo>
                <a:cubicBezTo>
                  <a:pt x="202" y="746"/>
                  <a:pt x="168" y="731"/>
                  <a:pt x="131" y="731"/>
                </a:cubicBezTo>
                <a:cubicBezTo>
                  <a:pt x="59" y="731"/>
                  <a:pt x="0" y="788"/>
                  <a:pt x="0" y="860"/>
                </a:cubicBezTo>
                <a:cubicBezTo>
                  <a:pt x="0" y="931"/>
                  <a:pt x="59" y="989"/>
                  <a:pt x="131" y="989"/>
                </a:cubicBezTo>
                <a:cubicBezTo>
                  <a:pt x="169" y="989"/>
                  <a:pt x="203" y="973"/>
                  <a:pt x="227" y="948"/>
                </a:cubicBezTo>
                <a:cubicBezTo>
                  <a:pt x="246" y="943"/>
                  <a:pt x="267" y="938"/>
                  <a:pt x="289" y="938"/>
                </a:cubicBezTo>
                <a:cubicBezTo>
                  <a:pt x="307" y="938"/>
                  <a:pt x="320" y="941"/>
                  <a:pt x="328" y="946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1395" y="1395"/>
                  <a:pt x="1395" y="1395"/>
                  <a:pt x="1395" y="1395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949" y="328"/>
                  <a:pt x="949" y="328"/>
                  <a:pt x="949" y="328"/>
                </a:cubicBezTo>
                <a:cubicBezTo>
                  <a:pt x="945" y="319"/>
                  <a:pt x="942" y="307"/>
                  <a:pt x="942" y="289"/>
                </a:cubicBezTo>
                <a:cubicBezTo>
                  <a:pt x="942" y="266"/>
                  <a:pt x="947" y="245"/>
                  <a:pt x="952" y="226"/>
                </a:cubicBezTo>
                <a:cubicBezTo>
                  <a:pt x="977" y="202"/>
                  <a:pt x="992" y="168"/>
                  <a:pt x="992" y="131"/>
                </a:cubicBezTo>
                <a:cubicBezTo>
                  <a:pt x="992" y="59"/>
                  <a:pt x="934" y="0"/>
                  <a:pt x="863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rgbClr val="5A5A5A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1717521" y="2795538"/>
            <a:ext cx="2082754" cy="2081262"/>
          </a:xfrm>
          <a:custGeom>
            <a:avLst/>
            <a:gdLst/>
            <a:ahLst/>
            <a:cxnLst>
              <a:cxn ang="0">
                <a:pos x="863" y="0"/>
              </a:cxn>
              <a:cxn ang="0">
                <a:pos x="734" y="131"/>
              </a:cxn>
              <a:cxn ang="0">
                <a:pos x="775" y="226"/>
              </a:cxn>
              <a:cxn ang="0">
                <a:pos x="785" y="289"/>
              </a:cxn>
              <a:cxn ang="0">
                <a:pos x="777" y="328"/>
              </a:cxn>
              <a:cxn ang="0">
                <a:pos x="328" y="328"/>
              </a:cxn>
              <a:cxn ang="0">
                <a:pos x="328" y="773"/>
              </a:cxn>
              <a:cxn ang="0">
                <a:pos x="289" y="781"/>
              </a:cxn>
              <a:cxn ang="0">
                <a:pos x="226" y="771"/>
              </a:cxn>
              <a:cxn ang="0">
                <a:pos x="131" y="731"/>
              </a:cxn>
              <a:cxn ang="0">
                <a:pos x="0" y="860"/>
              </a:cxn>
              <a:cxn ang="0">
                <a:pos x="131" y="989"/>
              </a:cxn>
              <a:cxn ang="0">
                <a:pos x="226" y="948"/>
              </a:cxn>
              <a:cxn ang="0">
                <a:pos x="289" y="938"/>
              </a:cxn>
              <a:cxn ang="0">
                <a:pos x="328" y="946"/>
              </a:cxn>
              <a:cxn ang="0">
                <a:pos x="328" y="1395"/>
              </a:cxn>
              <a:cxn ang="0">
                <a:pos x="328" y="1395"/>
              </a:cxn>
              <a:cxn ang="0">
                <a:pos x="328" y="1395"/>
              </a:cxn>
              <a:cxn ang="0">
                <a:pos x="1395" y="1395"/>
              </a:cxn>
              <a:cxn ang="0">
                <a:pos x="1395" y="946"/>
              </a:cxn>
              <a:cxn ang="0">
                <a:pos x="1355" y="938"/>
              </a:cxn>
              <a:cxn ang="0">
                <a:pos x="1293" y="948"/>
              </a:cxn>
              <a:cxn ang="0">
                <a:pos x="1197" y="989"/>
              </a:cxn>
              <a:cxn ang="0">
                <a:pos x="1067" y="860"/>
              </a:cxn>
              <a:cxn ang="0">
                <a:pos x="1197" y="731"/>
              </a:cxn>
              <a:cxn ang="0">
                <a:pos x="1292" y="771"/>
              </a:cxn>
              <a:cxn ang="0">
                <a:pos x="1355" y="781"/>
              </a:cxn>
              <a:cxn ang="0">
                <a:pos x="1395" y="773"/>
              </a:cxn>
              <a:cxn ang="0">
                <a:pos x="1395" y="328"/>
              </a:cxn>
              <a:cxn ang="0">
                <a:pos x="1395" y="328"/>
              </a:cxn>
              <a:cxn ang="0">
                <a:pos x="1395" y="328"/>
              </a:cxn>
              <a:cxn ang="0">
                <a:pos x="949" y="328"/>
              </a:cxn>
              <a:cxn ang="0">
                <a:pos x="941" y="289"/>
              </a:cxn>
              <a:cxn ang="0">
                <a:pos x="951" y="226"/>
              </a:cxn>
              <a:cxn ang="0">
                <a:pos x="992" y="131"/>
              </a:cxn>
              <a:cxn ang="0">
                <a:pos x="863" y="0"/>
              </a:cxn>
            </a:cxnLst>
            <a:rect l="0" t="0" r="r" b="b"/>
            <a:pathLst>
              <a:path w="1395" h="1395">
                <a:moveTo>
                  <a:pt x="863" y="0"/>
                </a:moveTo>
                <a:cubicBezTo>
                  <a:pt x="791" y="0"/>
                  <a:pt x="734" y="59"/>
                  <a:pt x="734" y="131"/>
                </a:cubicBezTo>
                <a:cubicBezTo>
                  <a:pt x="734" y="168"/>
                  <a:pt x="750" y="202"/>
                  <a:pt x="775" y="226"/>
                </a:cubicBezTo>
                <a:cubicBezTo>
                  <a:pt x="780" y="245"/>
                  <a:pt x="785" y="266"/>
                  <a:pt x="785" y="289"/>
                </a:cubicBezTo>
                <a:cubicBezTo>
                  <a:pt x="785" y="307"/>
                  <a:pt x="781" y="319"/>
                  <a:pt x="777" y="328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328" y="773"/>
                  <a:pt x="328" y="773"/>
                  <a:pt x="328" y="773"/>
                </a:cubicBezTo>
                <a:cubicBezTo>
                  <a:pt x="319" y="778"/>
                  <a:pt x="307" y="781"/>
                  <a:pt x="289" y="781"/>
                </a:cubicBezTo>
                <a:cubicBezTo>
                  <a:pt x="266" y="781"/>
                  <a:pt x="245" y="776"/>
                  <a:pt x="226" y="771"/>
                </a:cubicBezTo>
                <a:cubicBezTo>
                  <a:pt x="202" y="746"/>
                  <a:pt x="168" y="731"/>
                  <a:pt x="131" y="731"/>
                </a:cubicBezTo>
                <a:cubicBezTo>
                  <a:pt x="58" y="731"/>
                  <a:pt x="0" y="788"/>
                  <a:pt x="0" y="860"/>
                </a:cubicBezTo>
                <a:cubicBezTo>
                  <a:pt x="0" y="931"/>
                  <a:pt x="58" y="989"/>
                  <a:pt x="131" y="989"/>
                </a:cubicBezTo>
                <a:cubicBezTo>
                  <a:pt x="168" y="989"/>
                  <a:pt x="202" y="973"/>
                  <a:pt x="226" y="948"/>
                </a:cubicBezTo>
                <a:cubicBezTo>
                  <a:pt x="245" y="943"/>
                  <a:pt x="266" y="938"/>
                  <a:pt x="289" y="938"/>
                </a:cubicBezTo>
                <a:cubicBezTo>
                  <a:pt x="307" y="938"/>
                  <a:pt x="319" y="941"/>
                  <a:pt x="328" y="946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1395" y="1395"/>
                  <a:pt x="1395" y="1395"/>
                  <a:pt x="1395" y="1395"/>
                </a:cubicBezTo>
                <a:cubicBezTo>
                  <a:pt x="1395" y="946"/>
                  <a:pt x="1395" y="946"/>
                  <a:pt x="1395" y="946"/>
                </a:cubicBezTo>
                <a:cubicBezTo>
                  <a:pt x="1386" y="941"/>
                  <a:pt x="1374" y="938"/>
                  <a:pt x="1355" y="938"/>
                </a:cubicBezTo>
                <a:cubicBezTo>
                  <a:pt x="1333" y="938"/>
                  <a:pt x="1312" y="943"/>
                  <a:pt x="1293" y="948"/>
                </a:cubicBezTo>
                <a:cubicBezTo>
                  <a:pt x="1269" y="973"/>
                  <a:pt x="1235" y="989"/>
                  <a:pt x="1197" y="989"/>
                </a:cubicBezTo>
                <a:cubicBezTo>
                  <a:pt x="1125" y="989"/>
                  <a:pt x="1067" y="931"/>
                  <a:pt x="1067" y="860"/>
                </a:cubicBezTo>
                <a:cubicBezTo>
                  <a:pt x="1067" y="788"/>
                  <a:pt x="1125" y="731"/>
                  <a:pt x="1197" y="731"/>
                </a:cubicBezTo>
                <a:cubicBezTo>
                  <a:pt x="1235" y="731"/>
                  <a:pt x="1269" y="746"/>
                  <a:pt x="1292" y="771"/>
                </a:cubicBezTo>
                <a:cubicBezTo>
                  <a:pt x="1312" y="776"/>
                  <a:pt x="1333" y="781"/>
                  <a:pt x="1355" y="781"/>
                </a:cubicBezTo>
                <a:cubicBezTo>
                  <a:pt x="1374" y="781"/>
                  <a:pt x="1386" y="778"/>
                  <a:pt x="1395" y="773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949" y="328"/>
                  <a:pt x="949" y="328"/>
                  <a:pt x="949" y="328"/>
                </a:cubicBezTo>
                <a:cubicBezTo>
                  <a:pt x="945" y="319"/>
                  <a:pt x="941" y="307"/>
                  <a:pt x="941" y="289"/>
                </a:cubicBezTo>
                <a:cubicBezTo>
                  <a:pt x="941" y="266"/>
                  <a:pt x="946" y="245"/>
                  <a:pt x="951" y="226"/>
                </a:cubicBezTo>
                <a:cubicBezTo>
                  <a:pt x="976" y="202"/>
                  <a:pt x="992" y="168"/>
                  <a:pt x="992" y="131"/>
                </a:cubicBezTo>
                <a:cubicBezTo>
                  <a:pt x="992" y="59"/>
                  <a:pt x="934" y="0"/>
                  <a:pt x="863" y="0"/>
                </a:cubicBezTo>
              </a:path>
            </a:pathLst>
          </a:custGeom>
          <a:solidFill>
            <a:srgbClr val="00B415"/>
          </a:solidFill>
          <a:ln w="9525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Freeform 8"/>
          <p:cNvSpPr>
            <a:spLocks/>
          </p:cNvSpPr>
          <p:nvPr/>
        </p:nvSpPr>
        <p:spPr bwMode="auto">
          <a:xfrm>
            <a:off x="615885" y="2795538"/>
            <a:ext cx="1592652" cy="2081262"/>
          </a:xfrm>
          <a:custGeom>
            <a:avLst/>
            <a:gdLst/>
            <a:ahLst/>
            <a:cxnLst>
              <a:cxn ang="0">
                <a:pos x="535" y="0"/>
              </a:cxn>
              <a:cxn ang="0">
                <a:pos x="406" y="131"/>
              </a:cxn>
              <a:cxn ang="0">
                <a:pos x="447" y="226"/>
              </a:cxn>
              <a:cxn ang="0">
                <a:pos x="457" y="289"/>
              </a:cxn>
              <a:cxn ang="0">
                <a:pos x="449" y="328"/>
              </a:cxn>
              <a:cxn ang="0">
                <a:pos x="0" y="328"/>
              </a:cxn>
              <a:cxn ang="0">
                <a:pos x="0" y="1395"/>
              </a:cxn>
              <a:cxn ang="0">
                <a:pos x="0" y="1395"/>
              </a:cxn>
              <a:cxn ang="0">
                <a:pos x="0" y="1395"/>
              </a:cxn>
              <a:cxn ang="0">
                <a:pos x="1067" y="1395"/>
              </a:cxn>
              <a:cxn ang="0">
                <a:pos x="1067" y="949"/>
              </a:cxn>
              <a:cxn ang="0">
                <a:pos x="1067" y="949"/>
              </a:cxn>
              <a:cxn ang="0">
                <a:pos x="1067" y="946"/>
              </a:cxn>
              <a:cxn ang="0">
                <a:pos x="1027" y="938"/>
              </a:cxn>
              <a:cxn ang="0">
                <a:pos x="965" y="948"/>
              </a:cxn>
              <a:cxn ang="0">
                <a:pos x="869" y="989"/>
              </a:cxn>
              <a:cxn ang="0">
                <a:pos x="739" y="860"/>
              </a:cxn>
              <a:cxn ang="0">
                <a:pos x="869" y="731"/>
              </a:cxn>
              <a:cxn ang="0">
                <a:pos x="965" y="771"/>
              </a:cxn>
              <a:cxn ang="0">
                <a:pos x="1027" y="781"/>
              </a:cxn>
              <a:cxn ang="0">
                <a:pos x="1067" y="773"/>
              </a:cxn>
              <a:cxn ang="0">
                <a:pos x="1067" y="328"/>
              </a:cxn>
              <a:cxn ang="0">
                <a:pos x="1067" y="328"/>
              </a:cxn>
              <a:cxn ang="0">
                <a:pos x="1067" y="328"/>
              </a:cxn>
              <a:cxn ang="0">
                <a:pos x="621" y="328"/>
              </a:cxn>
              <a:cxn ang="0">
                <a:pos x="614" y="289"/>
              </a:cxn>
              <a:cxn ang="0">
                <a:pos x="623" y="226"/>
              </a:cxn>
              <a:cxn ang="0">
                <a:pos x="664" y="131"/>
              </a:cxn>
              <a:cxn ang="0">
                <a:pos x="535" y="0"/>
              </a:cxn>
            </a:cxnLst>
            <a:rect l="0" t="0" r="r" b="b"/>
            <a:pathLst>
              <a:path w="1067" h="1395">
                <a:moveTo>
                  <a:pt x="535" y="0"/>
                </a:moveTo>
                <a:cubicBezTo>
                  <a:pt x="464" y="0"/>
                  <a:pt x="406" y="59"/>
                  <a:pt x="406" y="131"/>
                </a:cubicBezTo>
                <a:cubicBezTo>
                  <a:pt x="406" y="168"/>
                  <a:pt x="422" y="202"/>
                  <a:pt x="447" y="226"/>
                </a:cubicBezTo>
                <a:cubicBezTo>
                  <a:pt x="452" y="245"/>
                  <a:pt x="457" y="266"/>
                  <a:pt x="457" y="289"/>
                </a:cubicBezTo>
                <a:cubicBezTo>
                  <a:pt x="457" y="307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1395"/>
                  <a:pt x="0" y="1395"/>
                  <a:pt x="0" y="1395"/>
                </a:cubicBezTo>
                <a:cubicBezTo>
                  <a:pt x="0" y="1395"/>
                  <a:pt x="0" y="1395"/>
                  <a:pt x="0" y="1395"/>
                </a:cubicBezTo>
                <a:cubicBezTo>
                  <a:pt x="0" y="1395"/>
                  <a:pt x="0" y="1395"/>
                  <a:pt x="0" y="1395"/>
                </a:cubicBezTo>
                <a:cubicBezTo>
                  <a:pt x="1067" y="1395"/>
                  <a:pt x="1067" y="1395"/>
                  <a:pt x="1067" y="1395"/>
                </a:cubicBezTo>
                <a:cubicBezTo>
                  <a:pt x="1067" y="949"/>
                  <a:pt x="1067" y="949"/>
                  <a:pt x="1067" y="949"/>
                </a:cubicBezTo>
                <a:cubicBezTo>
                  <a:pt x="1067" y="949"/>
                  <a:pt x="1067" y="949"/>
                  <a:pt x="1067" y="949"/>
                </a:cubicBezTo>
                <a:cubicBezTo>
                  <a:pt x="1067" y="946"/>
                  <a:pt x="1067" y="946"/>
                  <a:pt x="1067" y="946"/>
                </a:cubicBezTo>
                <a:cubicBezTo>
                  <a:pt x="1058" y="941"/>
                  <a:pt x="1046" y="938"/>
                  <a:pt x="1027" y="938"/>
                </a:cubicBezTo>
                <a:cubicBezTo>
                  <a:pt x="1005" y="938"/>
                  <a:pt x="984" y="943"/>
                  <a:pt x="965" y="948"/>
                </a:cubicBezTo>
                <a:cubicBezTo>
                  <a:pt x="941" y="973"/>
                  <a:pt x="907" y="989"/>
                  <a:pt x="869" y="989"/>
                </a:cubicBezTo>
                <a:cubicBezTo>
                  <a:pt x="797" y="989"/>
                  <a:pt x="739" y="931"/>
                  <a:pt x="739" y="860"/>
                </a:cubicBezTo>
                <a:cubicBezTo>
                  <a:pt x="739" y="788"/>
                  <a:pt x="797" y="731"/>
                  <a:pt x="869" y="731"/>
                </a:cubicBezTo>
                <a:cubicBezTo>
                  <a:pt x="907" y="731"/>
                  <a:pt x="941" y="746"/>
                  <a:pt x="965" y="771"/>
                </a:cubicBezTo>
                <a:cubicBezTo>
                  <a:pt x="984" y="776"/>
                  <a:pt x="1005" y="781"/>
                  <a:pt x="1027" y="781"/>
                </a:cubicBezTo>
                <a:cubicBezTo>
                  <a:pt x="1046" y="781"/>
                  <a:pt x="1058" y="778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7"/>
                  <a:pt x="614" y="289"/>
                </a:cubicBezTo>
                <a:cubicBezTo>
                  <a:pt x="614" y="266"/>
                  <a:pt x="618" y="245"/>
                  <a:pt x="623" y="226"/>
                </a:cubicBezTo>
                <a:cubicBezTo>
                  <a:pt x="648" y="202"/>
                  <a:pt x="664" y="168"/>
                  <a:pt x="664" y="131"/>
                </a:cubicBezTo>
                <a:cubicBezTo>
                  <a:pt x="664" y="59"/>
                  <a:pt x="606" y="0"/>
                  <a:pt x="535" y="0"/>
                </a:cubicBezTo>
              </a:path>
            </a:pathLst>
          </a:custGeom>
          <a:solidFill>
            <a:srgbClr val="0091EA"/>
          </a:solidFill>
          <a:ln w="9525">
            <a:solidFill>
              <a:srgbClr val="005A9E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700" dirty="0" smtClean="0">
              <a:solidFill>
                <a:prstClr val="white"/>
              </a:solidFill>
              <a:latin typeface="Calibri"/>
            </a:endParaRPr>
          </a:p>
          <a:p>
            <a:endParaRPr lang="en-US" sz="1700" dirty="0" smtClean="0">
              <a:solidFill>
                <a:prstClr val="white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35" name="Freeform 7"/>
          <p:cNvSpPr>
            <a:spLocks/>
          </p:cNvSpPr>
          <p:nvPr/>
        </p:nvSpPr>
        <p:spPr bwMode="auto">
          <a:xfrm>
            <a:off x="3310757" y="2795538"/>
            <a:ext cx="2082754" cy="2081262"/>
          </a:xfrm>
          <a:custGeom>
            <a:avLst/>
            <a:gdLst/>
            <a:ahLst/>
            <a:cxnLst>
              <a:cxn ang="0">
                <a:pos x="863" y="0"/>
              </a:cxn>
              <a:cxn ang="0">
                <a:pos x="734" y="131"/>
              </a:cxn>
              <a:cxn ang="0">
                <a:pos x="775" y="226"/>
              </a:cxn>
              <a:cxn ang="0">
                <a:pos x="785" y="289"/>
              </a:cxn>
              <a:cxn ang="0">
                <a:pos x="777" y="328"/>
              </a:cxn>
              <a:cxn ang="0">
                <a:pos x="328" y="328"/>
              </a:cxn>
              <a:cxn ang="0">
                <a:pos x="328" y="773"/>
              </a:cxn>
              <a:cxn ang="0">
                <a:pos x="289" y="781"/>
              </a:cxn>
              <a:cxn ang="0">
                <a:pos x="226" y="771"/>
              </a:cxn>
              <a:cxn ang="0">
                <a:pos x="131" y="731"/>
              </a:cxn>
              <a:cxn ang="0">
                <a:pos x="0" y="860"/>
              </a:cxn>
              <a:cxn ang="0">
                <a:pos x="131" y="989"/>
              </a:cxn>
              <a:cxn ang="0">
                <a:pos x="226" y="948"/>
              </a:cxn>
              <a:cxn ang="0">
                <a:pos x="289" y="938"/>
              </a:cxn>
              <a:cxn ang="0">
                <a:pos x="328" y="946"/>
              </a:cxn>
              <a:cxn ang="0">
                <a:pos x="328" y="1395"/>
              </a:cxn>
              <a:cxn ang="0">
                <a:pos x="328" y="1395"/>
              </a:cxn>
              <a:cxn ang="0">
                <a:pos x="328" y="1395"/>
              </a:cxn>
              <a:cxn ang="0">
                <a:pos x="1395" y="1395"/>
              </a:cxn>
              <a:cxn ang="0">
                <a:pos x="1395" y="946"/>
              </a:cxn>
              <a:cxn ang="0">
                <a:pos x="1355" y="938"/>
              </a:cxn>
              <a:cxn ang="0">
                <a:pos x="1293" y="948"/>
              </a:cxn>
              <a:cxn ang="0">
                <a:pos x="1197" y="989"/>
              </a:cxn>
              <a:cxn ang="0">
                <a:pos x="1067" y="860"/>
              </a:cxn>
              <a:cxn ang="0">
                <a:pos x="1197" y="731"/>
              </a:cxn>
              <a:cxn ang="0">
                <a:pos x="1292" y="771"/>
              </a:cxn>
              <a:cxn ang="0">
                <a:pos x="1355" y="781"/>
              </a:cxn>
              <a:cxn ang="0">
                <a:pos x="1395" y="773"/>
              </a:cxn>
              <a:cxn ang="0">
                <a:pos x="1395" y="328"/>
              </a:cxn>
              <a:cxn ang="0">
                <a:pos x="1395" y="328"/>
              </a:cxn>
              <a:cxn ang="0">
                <a:pos x="1395" y="328"/>
              </a:cxn>
              <a:cxn ang="0">
                <a:pos x="949" y="328"/>
              </a:cxn>
              <a:cxn ang="0">
                <a:pos x="941" y="289"/>
              </a:cxn>
              <a:cxn ang="0">
                <a:pos x="951" y="226"/>
              </a:cxn>
              <a:cxn ang="0">
                <a:pos x="992" y="131"/>
              </a:cxn>
              <a:cxn ang="0">
                <a:pos x="863" y="0"/>
              </a:cxn>
            </a:cxnLst>
            <a:rect l="0" t="0" r="r" b="b"/>
            <a:pathLst>
              <a:path w="1395" h="1395">
                <a:moveTo>
                  <a:pt x="863" y="0"/>
                </a:moveTo>
                <a:cubicBezTo>
                  <a:pt x="791" y="0"/>
                  <a:pt x="734" y="59"/>
                  <a:pt x="734" y="131"/>
                </a:cubicBezTo>
                <a:cubicBezTo>
                  <a:pt x="734" y="168"/>
                  <a:pt x="750" y="202"/>
                  <a:pt x="775" y="226"/>
                </a:cubicBezTo>
                <a:cubicBezTo>
                  <a:pt x="780" y="245"/>
                  <a:pt x="785" y="266"/>
                  <a:pt x="785" y="289"/>
                </a:cubicBezTo>
                <a:cubicBezTo>
                  <a:pt x="785" y="307"/>
                  <a:pt x="781" y="319"/>
                  <a:pt x="777" y="328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328" y="773"/>
                  <a:pt x="328" y="773"/>
                  <a:pt x="328" y="773"/>
                </a:cubicBezTo>
                <a:cubicBezTo>
                  <a:pt x="319" y="778"/>
                  <a:pt x="307" y="781"/>
                  <a:pt x="289" y="781"/>
                </a:cubicBezTo>
                <a:cubicBezTo>
                  <a:pt x="266" y="781"/>
                  <a:pt x="245" y="776"/>
                  <a:pt x="226" y="771"/>
                </a:cubicBezTo>
                <a:cubicBezTo>
                  <a:pt x="202" y="746"/>
                  <a:pt x="168" y="731"/>
                  <a:pt x="131" y="731"/>
                </a:cubicBezTo>
                <a:cubicBezTo>
                  <a:pt x="58" y="731"/>
                  <a:pt x="0" y="788"/>
                  <a:pt x="0" y="860"/>
                </a:cubicBezTo>
                <a:cubicBezTo>
                  <a:pt x="0" y="931"/>
                  <a:pt x="58" y="989"/>
                  <a:pt x="131" y="989"/>
                </a:cubicBezTo>
                <a:cubicBezTo>
                  <a:pt x="168" y="989"/>
                  <a:pt x="202" y="973"/>
                  <a:pt x="226" y="948"/>
                </a:cubicBezTo>
                <a:cubicBezTo>
                  <a:pt x="245" y="943"/>
                  <a:pt x="266" y="938"/>
                  <a:pt x="289" y="938"/>
                </a:cubicBezTo>
                <a:cubicBezTo>
                  <a:pt x="307" y="938"/>
                  <a:pt x="319" y="941"/>
                  <a:pt x="328" y="946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1395" y="1395"/>
                  <a:pt x="1395" y="1395"/>
                  <a:pt x="1395" y="1395"/>
                </a:cubicBezTo>
                <a:cubicBezTo>
                  <a:pt x="1395" y="946"/>
                  <a:pt x="1395" y="946"/>
                  <a:pt x="1395" y="946"/>
                </a:cubicBezTo>
                <a:cubicBezTo>
                  <a:pt x="1386" y="941"/>
                  <a:pt x="1374" y="938"/>
                  <a:pt x="1355" y="938"/>
                </a:cubicBezTo>
                <a:cubicBezTo>
                  <a:pt x="1333" y="938"/>
                  <a:pt x="1312" y="943"/>
                  <a:pt x="1293" y="948"/>
                </a:cubicBezTo>
                <a:cubicBezTo>
                  <a:pt x="1269" y="973"/>
                  <a:pt x="1235" y="989"/>
                  <a:pt x="1197" y="989"/>
                </a:cubicBezTo>
                <a:cubicBezTo>
                  <a:pt x="1125" y="989"/>
                  <a:pt x="1067" y="931"/>
                  <a:pt x="1067" y="860"/>
                </a:cubicBezTo>
                <a:cubicBezTo>
                  <a:pt x="1067" y="788"/>
                  <a:pt x="1125" y="731"/>
                  <a:pt x="1197" y="731"/>
                </a:cubicBezTo>
                <a:cubicBezTo>
                  <a:pt x="1235" y="731"/>
                  <a:pt x="1269" y="746"/>
                  <a:pt x="1292" y="771"/>
                </a:cubicBezTo>
                <a:cubicBezTo>
                  <a:pt x="1312" y="776"/>
                  <a:pt x="1333" y="781"/>
                  <a:pt x="1355" y="781"/>
                </a:cubicBezTo>
                <a:cubicBezTo>
                  <a:pt x="1374" y="781"/>
                  <a:pt x="1386" y="778"/>
                  <a:pt x="1395" y="773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949" y="328"/>
                  <a:pt x="949" y="328"/>
                  <a:pt x="949" y="328"/>
                </a:cubicBezTo>
                <a:cubicBezTo>
                  <a:pt x="945" y="319"/>
                  <a:pt x="941" y="307"/>
                  <a:pt x="941" y="289"/>
                </a:cubicBezTo>
                <a:cubicBezTo>
                  <a:pt x="941" y="266"/>
                  <a:pt x="946" y="245"/>
                  <a:pt x="951" y="226"/>
                </a:cubicBezTo>
                <a:cubicBezTo>
                  <a:pt x="976" y="202"/>
                  <a:pt x="992" y="168"/>
                  <a:pt x="992" y="131"/>
                </a:cubicBezTo>
                <a:cubicBezTo>
                  <a:pt x="992" y="59"/>
                  <a:pt x="934" y="0"/>
                  <a:pt x="863" y="0"/>
                </a:cubicBezTo>
              </a:path>
            </a:pathLst>
          </a:custGeom>
          <a:solidFill>
            <a:srgbClr val="FFC000"/>
          </a:solidFill>
          <a:ln w="9525">
            <a:solidFill>
              <a:srgbClr val="8A69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"/>
          <p:cNvSpPr>
            <a:spLocks/>
          </p:cNvSpPr>
          <p:nvPr/>
        </p:nvSpPr>
        <p:spPr bwMode="auto">
          <a:xfrm>
            <a:off x="4903062" y="2795538"/>
            <a:ext cx="2082754" cy="2081262"/>
          </a:xfrm>
          <a:custGeom>
            <a:avLst/>
            <a:gdLst/>
            <a:ahLst/>
            <a:cxnLst>
              <a:cxn ang="0">
                <a:pos x="863" y="0"/>
              </a:cxn>
              <a:cxn ang="0">
                <a:pos x="734" y="131"/>
              </a:cxn>
              <a:cxn ang="0">
                <a:pos x="775" y="226"/>
              </a:cxn>
              <a:cxn ang="0">
                <a:pos x="785" y="289"/>
              </a:cxn>
              <a:cxn ang="0">
                <a:pos x="777" y="328"/>
              </a:cxn>
              <a:cxn ang="0">
                <a:pos x="328" y="328"/>
              </a:cxn>
              <a:cxn ang="0">
                <a:pos x="328" y="773"/>
              </a:cxn>
              <a:cxn ang="0">
                <a:pos x="289" y="781"/>
              </a:cxn>
              <a:cxn ang="0">
                <a:pos x="226" y="771"/>
              </a:cxn>
              <a:cxn ang="0">
                <a:pos x="131" y="731"/>
              </a:cxn>
              <a:cxn ang="0">
                <a:pos x="0" y="860"/>
              </a:cxn>
              <a:cxn ang="0">
                <a:pos x="131" y="989"/>
              </a:cxn>
              <a:cxn ang="0">
                <a:pos x="226" y="948"/>
              </a:cxn>
              <a:cxn ang="0">
                <a:pos x="289" y="938"/>
              </a:cxn>
              <a:cxn ang="0">
                <a:pos x="328" y="946"/>
              </a:cxn>
              <a:cxn ang="0">
                <a:pos x="328" y="1395"/>
              </a:cxn>
              <a:cxn ang="0">
                <a:pos x="328" y="1395"/>
              </a:cxn>
              <a:cxn ang="0">
                <a:pos x="328" y="1395"/>
              </a:cxn>
              <a:cxn ang="0">
                <a:pos x="1395" y="1395"/>
              </a:cxn>
              <a:cxn ang="0">
                <a:pos x="1395" y="946"/>
              </a:cxn>
              <a:cxn ang="0">
                <a:pos x="1355" y="938"/>
              </a:cxn>
              <a:cxn ang="0">
                <a:pos x="1293" y="948"/>
              </a:cxn>
              <a:cxn ang="0">
                <a:pos x="1197" y="989"/>
              </a:cxn>
              <a:cxn ang="0">
                <a:pos x="1067" y="860"/>
              </a:cxn>
              <a:cxn ang="0">
                <a:pos x="1197" y="731"/>
              </a:cxn>
              <a:cxn ang="0">
                <a:pos x="1292" y="771"/>
              </a:cxn>
              <a:cxn ang="0">
                <a:pos x="1355" y="781"/>
              </a:cxn>
              <a:cxn ang="0">
                <a:pos x="1395" y="773"/>
              </a:cxn>
              <a:cxn ang="0">
                <a:pos x="1395" y="328"/>
              </a:cxn>
              <a:cxn ang="0">
                <a:pos x="1395" y="328"/>
              </a:cxn>
              <a:cxn ang="0">
                <a:pos x="1395" y="328"/>
              </a:cxn>
              <a:cxn ang="0">
                <a:pos x="949" y="328"/>
              </a:cxn>
              <a:cxn ang="0">
                <a:pos x="941" y="289"/>
              </a:cxn>
              <a:cxn ang="0">
                <a:pos x="951" y="226"/>
              </a:cxn>
              <a:cxn ang="0">
                <a:pos x="992" y="131"/>
              </a:cxn>
              <a:cxn ang="0">
                <a:pos x="863" y="0"/>
              </a:cxn>
            </a:cxnLst>
            <a:rect l="0" t="0" r="r" b="b"/>
            <a:pathLst>
              <a:path w="1395" h="1395">
                <a:moveTo>
                  <a:pt x="863" y="0"/>
                </a:moveTo>
                <a:cubicBezTo>
                  <a:pt x="791" y="0"/>
                  <a:pt x="734" y="59"/>
                  <a:pt x="734" y="131"/>
                </a:cubicBezTo>
                <a:cubicBezTo>
                  <a:pt x="734" y="168"/>
                  <a:pt x="750" y="202"/>
                  <a:pt x="775" y="226"/>
                </a:cubicBezTo>
                <a:cubicBezTo>
                  <a:pt x="780" y="245"/>
                  <a:pt x="785" y="266"/>
                  <a:pt x="785" y="289"/>
                </a:cubicBezTo>
                <a:cubicBezTo>
                  <a:pt x="785" y="307"/>
                  <a:pt x="781" y="319"/>
                  <a:pt x="777" y="328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328" y="773"/>
                  <a:pt x="328" y="773"/>
                  <a:pt x="328" y="773"/>
                </a:cubicBezTo>
                <a:cubicBezTo>
                  <a:pt x="319" y="778"/>
                  <a:pt x="307" y="781"/>
                  <a:pt x="289" y="781"/>
                </a:cubicBezTo>
                <a:cubicBezTo>
                  <a:pt x="266" y="781"/>
                  <a:pt x="245" y="776"/>
                  <a:pt x="226" y="771"/>
                </a:cubicBezTo>
                <a:cubicBezTo>
                  <a:pt x="202" y="746"/>
                  <a:pt x="168" y="731"/>
                  <a:pt x="131" y="731"/>
                </a:cubicBezTo>
                <a:cubicBezTo>
                  <a:pt x="58" y="731"/>
                  <a:pt x="0" y="788"/>
                  <a:pt x="0" y="860"/>
                </a:cubicBezTo>
                <a:cubicBezTo>
                  <a:pt x="0" y="931"/>
                  <a:pt x="58" y="989"/>
                  <a:pt x="131" y="989"/>
                </a:cubicBezTo>
                <a:cubicBezTo>
                  <a:pt x="168" y="989"/>
                  <a:pt x="202" y="973"/>
                  <a:pt x="226" y="948"/>
                </a:cubicBezTo>
                <a:cubicBezTo>
                  <a:pt x="245" y="943"/>
                  <a:pt x="266" y="938"/>
                  <a:pt x="289" y="938"/>
                </a:cubicBezTo>
                <a:cubicBezTo>
                  <a:pt x="307" y="938"/>
                  <a:pt x="319" y="941"/>
                  <a:pt x="328" y="946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328" y="1395"/>
                  <a:pt x="328" y="1395"/>
                  <a:pt x="328" y="1395"/>
                </a:cubicBezTo>
                <a:cubicBezTo>
                  <a:pt x="1395" y="1395"/>
                  <a:pt x="1395" y="1395"/>
                  <a:pt x="1395" y="1395"/>
                </a:cubicBezTo>
                <a:cubicBezTo>
                  <a:pt x="1395" y="946"/>
                  <a:pt x="1395" y="946"/>
                  <a:pt x="1395" y="946"/>
                </a:cubicBezTo>
                <a:cubicBezTo>
                  <a:pt x="1386" y="941"/>
                  <a:pt x="1374" y="938"/>
                  <a:pt x="1355" y="938"/>
                </a:cubicBezTo>
                <a:cubicBezTo>
                  <a:pt x="1333" y="938"/>
                  <a:pt x="1312" y="943"/>
                  <a:pt x="1293" y="948"/>
                </a:cubicBezTo>
                <a:cubicBezTo>
                  <a:pt x="1269" y="973"/>
                  <a:pt x="1235" y="989"/>
                  <a:pt x="1197" y="989"/>
                </a:cubicBezTo>
                <a:cubicBezTo>
                  <a:pt x="1125" y="989"/>
                  <a:pt x="1067" y="931"/>
                  <a:pt x="1067" y="860"/>
                </a:cubicBezTo>
                <a:cubicBezTo>
                  <a:pt x="1067" y="788"/>
                  <a:pt x="1125" y="731"/>
                  <a:pt x="1197" y="731"/>
                </a:cubicBezTo>
                <a:cubicBezTo>
                  <a:pt x="1235" y="731"/>
                  <a:pt x="1269" y="746"/>
                  <a:pt x="1292" y="771"/>
                </a:cubicBezTo>
                <a:cubicBezTo>
                  <a:pt x="1312" y="776"/>
                  <a:pt x="1333" y="781"/>
                  <a:pt x="1355" y="781"/>
                </a:cubicBezTo>
                <a:cubicBezTo>
                  <a:pt x="1374" y="781"/>
                  <a:pt x="1386" y="778"/>
                  <a:pt x="1395" y="773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1395" y="328"/>
                  <a:pt x="1395" y="328"/>
                  <a:pt x="1395" y="328"/>
                </a:cubicBezTo>
                <a:cubicBezTo>
                  <a:pt x="949" y="328"/>
                  <a:pt x="949" y="328"/>
                  <a:pt x="949" y="328"/>
                </a:cubicBezTo>
                <a:cubicBezTo>
                  <a:pt x="945" y="319"/>
                  <a:pt x="941" y="307"/>
                  <a:pt x="941" y="289"/>
                </a:cubicBezTo>
                <a:cubicBezTo>
                  <a:pt x="941" y="266"/>
                  <a:pt x="946" y="245"/>
                  <a:pt x="951" y="226"/>
                </a:cubicBezTo>
                <a:cubicBezTo>
                  <a:pt x="976" y="202"/>
                  <a:pt x="992" y="168"/>
                  <a:pt x="992" y="131"/>
                </a:cubicBezTo>
                <a:cubicBezTo>
                  <a:pt x="992" y="59"/>
                  <a:pt x="934" y="0"/>
                  <a:pt x="863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609600" y="3298371"/>
            <a:ext cx="1600686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 dirty="0" smtClean="0">
                <a:solidFill>
                  <a:schemeClr val="bg1"/>
                </a:solidFill>
                <a:latin typeface="+mj-lt"/>
                <a:ea typeface="굴림" charset="-127"/>
                <a:cs typeface="Arial" pitchFamily="34" charset="0"/>
              </a:rPr>
              <a:t>Piece 01</a:t>
            </a: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2210286" y="3298371"/>
            <a:ext cx="1600686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 dirty="0" smtClean="0">
                <a:solidFill>
                  <a:prstClr val="white"/>
                </a:solidFill>
                <a:latin typeface="Calibri"/>
                <a:ea typeface="굴림" charset="-127"/>
                <a:cs typeface="Arial" pitchFamily="34" charset="0"/>
              </a:rPr>
              <a:t>Piece </a:t>
            </a:r>
            <a:r>
              <a:rPr lang="en-US" sz="1600" i="1" kern="0" dirty="0" smtClean="0">
                <a:solidFill>
                  <a:schemeClr val="bg1"/>
                </a:solidFill>
                <a:latin typeface="+mj-lt"/>
                <a:ea typeface="굴림" charset="-127"/>
                <a:cs typeface="Arial" pitchFamily="34" charset="0"/>
              </a:rPr>
              <a:t>02</a:t>
            </a: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3802591" y="3298371"/>
            <a:ext cx="1600686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굴림" charset="-127"/>
                <a:cs typeface="Arial" pitchFamily="34" charset="0"/>
              </a:rPr>
              <a:t>Piece 03</a:t>
            </a:r>
          </a:p>
        </p:txBody>
      </p: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5384420" y="3298371"/>
            <a:ext cx="1600686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 dirty="0" smtClean="0">
                <a:solidFill>
                  <a:prstClr val="white"/>
                </a:solidFill>
                <a:latin typeface="Calibri"/>
                <a:ea typeface="굴림" charset="-127"/>
                <a:cs typeface="Arial" pitchFamily="34" charset="0"/>
              </a:rPr>
              <a:t>Piece </a:t>
            </a:r>
            <a:r>
              <a:rPr lang="en-US" sz="1600" i="1" kern="0" dirty="0" smtClean="0">
                <a:solidFill>
                  <a:schemeClr val="bg1"/>
                </a:solidFill>
                <a:latin typeface="+mj-lt"/>
                <a:ea typeface="굴림" charset="-127"/>
                <a:cs typeface="Arial" pitchFamily="34" charset="0"/>
              </a:rPr>
              <a:t>04</a:t>
            </a:r>
          </a:p>
        </p:txBody>
      </p:sp>
      <p:sp>
        <p:nvSpPr>
          <p:cNvPr id="48" name="Text Box 394"/>
          <p:cNvSpPr txBox="1">
            <a:spLocks noChangeArrowheads="1"/>
          </p:cNvSpPr>
          <p:nvPr/>
        </p:nvSpPr>
        <p:spPr bwMode="auto">
          <a:xfrm>
            <a:off x="6976725" y="3298371"/>
            <a:ext cx="1600686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굴림" charset="-127"/>
                <a:cs typeface="Arial" pitchFamily="34" charset="0"/>
              </a:rPr>
              <a:t>Example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굴림" charset="-127"/>
                <a:cs typeface="Arial" pitchFamily="34" charset="0"/>
              </a:rPr>
              <a:t>Piece 05</a:t>
            </a:r>
          </a:p>
        </p:txBody>
      </p:sp>
      <p:sp>
        <p:nvSpPr>
          <p:cNvPr id="53" name="Right Arrow 52"/>
          <p:cNvSpPr/>
          <p:nvPr/>
        </p:nvSpPr>
        <p:spPr>
          <a:xfrm rot="10800000">
            <a:off x="609600" y="5181600"/>
            <a:ext cx="8001000" cy="509418"/>
          </a:xfrm>
          <a:prstGeom prst="rightArrow">
            <a:avLst>
              <a:gd name="adj1" fmla="val 58644"/>
              <a:gd name="adj2" fmla="val 132270"/>
            </a:avLst>
          </a:prstGeom>
          <a:solidFill>
            <a:schemeClr val="bg1">
              <a:lumMod val="85000"/>
              <a:alpha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2167</TotalTime>
  <Words>123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TZ-手动增减;KJ-平面;DH-静态;XJ-二级</cp:keywords>
  <dc:description>PPTfans.cn</dc:description>
  <cp:revision>259</cp:revision>
  <dcterms:created xsi:type="dcterms:W3CDTF">2010-07-23T09:33:49Z</dcterms:created>
  <dcterms:modified xsi:type="dcterms:W3CDTF">2012-07-18T18:31:49Z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