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8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92691" y="1219200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354721" y="1219200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1219200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066800"/>
            <a:ext cx="8305800" cy="381000"/>
          </a:xfrm>
          <a:prstGeom prst="round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192691" y="3029430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354721" y="3029430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3400" y="3029430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895600"/>
            <a:ext cx="8305800" cy="381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192691" y="4851827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354721" y="4851827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33400" y="4851827"/>
            <a:ext cx="2438400" cy="1447800"/>
          </a:xfrm>
          <a:prstGeom prst="round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4711593"/>
            <a:ext cx="8305800" cy="381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194227" y="1099457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931024" y="1099457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821501" y="1099457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194227" y="2917371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931664" y="2917371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815098" y="2917371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194227" y="4750653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99540" y="4750653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13069" y="4750653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62000" y="1600200"/>
            <a:ext cx="2057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2000" y="5300703"/>
            <a:ext cx="2057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591005" y="5300703"/>
            <a:ext cx="2057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357257" y="5300703"/>
            <a:ext cx="2057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507121" y="160020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423212" y="160020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.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60079" y="3484709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542339" y="3497759"/>
            <a:ext cx="2057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328442" y="3514636"/>
            <a:ext cx="2057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grpSp>
        <p:nvGrpSpPr>
          <p:cNvPr id="59" name="Group 58"/>
          <p:cNvGrpSpPr/>
          <p:nvPr/>
        </p:nvGrpSpPr>
        <p:grpSpPr>
          <a:xfrm flipH="1">
            <a:off x="3006078" y="1082040"/>
            <a:ext cx="331482" cy="331478"/>
            <a:chOff x="3748717" y="4742799"/>
            <a:chExt cx="362604" cy="362602"/>
          </a:xfrm>
        </p:grpSpPr>
        <p:sp>
          <p:nvSpPr>
            <p:cNvPr id="60" name="Oval 51"/>
            <p:cNvSpPr>
              <a:spLocks noChangeArrowheads="1"/>
            </p:cNvSpPr>
            <p:nvPr/>
          </p:nvSpPr>
          <p:spPr bwMode="auto">
            <a:xfrm flipH="1">
              <a:off x="3748717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61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 flipH="1">
            <a:off x="5855958" y="1082040"/>
            <a:ext cx="331482" cy="331478"/>
            <a:chOff x="3748717" y="4742799"/>
            <a:chExt cx="362604" cy="362602"/>
          </a:xfrm>
        </p:grpSpPr>
        <p:sp>
          <p:nvSpPr>
            <p:cNvPr id="64" name="Oval 51"/>
            <p:cNvSpPr>
              <a:spLocks noChangeArrowheads="1"/>
            </p:cNvSpPr>
            <p:nvPr/>
          </p:nvSpPr>
          <p:spPr bwMode="auto">
            <a:xfrm flipH="1">
              <a:off x="3748717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65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 flipH="1">
            <a:off x="3006102" y="2907042"/>
            <a:ext cx="339078" cy="339074"/>
            <a:chOff x="3748717" y="4742799"/>
            <a:chExt cx="362604" cy="362602"/>
          </a:xfrm>
        </p:grpSpPr>
        <p:sp>
          <p:nvSpPr>
            <p:cNvPr id="68" name="Oval 51"/>
            <p:cNvSpPr>
              <a:spLocks noChangeArrowheads="1"/>
            </p:cNvSpPr>
            <p:nvPr/>
          </p:nvSpPr>
          <p:spPr bwMode="auto">
            <a:xfrm flipH="1">
              <a:off x="3748717" y="4742799"/>
              <a:ext cx="362604" cy="36260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905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69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 flipH="1">
            <a:off x="5840742" y="2907042"/>
            <a:ext cx="339078" cy="339074"/>
            <a:chOff x="3748717" y="4742799"/>
            <a:chExt cx="362604" cy="362602"/>
          </a:xfrm>
        </p:grpSpPr>
        <p:sp>
          <p:nvSpPr>
            <p:cNvPr id="72" name="Oval 51"/>
            <p:cNvSpPr>
              <a:spLocks noChangeArrowheads="1"/>
            </p:cNvSpPr>
            <p:nvPr/>
          </p:nvSpPr>
          <p:spPr bwMode="auto">
            <a:xfrm flipH="1">
              <a:off x="3748717" y="4742799"/>
              <a:ext cx="362604" cy="36260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905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73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 flipH="1">
            <a:off x="3006102" y="4720602"/>
            <a:ext cx="339078" cy="339074"/>
            <a:chOff x="3748717" y="4742799"/>
            <a:chExt cx="362604" cy="362602"/>
          </a:xfrm>
        </p:grpSpPr>
        <p:sp>
          <p:nvSpPr>
            <p:cNvPr id="76" name="Oval 51"/>
            <p:cNvSpPr>
              <a:spLocks noChangeArrowheads="1"/>
            </p:cNvSpPr>
            <p:nvPr/>
          </p:nvSpPr>
          <p:spPr bwMode="auto">
            <a:xfrm flipH="1">
              <a:off x="3748717" y="4742799"/>
              <a:ext cx="362604" cy="36260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9050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77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 flipH="1">
            <a:off x="5817882" y="4720602"/>
            <a:ext cx="339078" cy="339074"/>
            <a:chOff x="3748717" y="4742799"/>
            <a:chExt cx="362604" cy="362602"/>
          </a:xfrm>
        </p:grpSpPr>
        <p:sp>
          <p:nvSpPr>
            <p:cNvPr id="80" name="Oval 51"/>
            <p:cNvSpPr>
              <a:spLocks noChangeArrowheads="1"/>
            </p:cNvSpPr>
            <p:nvPr/>
          </p:nvSpPr>
          <p:spPr bwMode="auto">
            <a:xfrm flipH="1">
              <a:off x="3748717" y="4742799"/>
              <a:ext cx="362604" cy="36260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9050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81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sp>
        <p:nvSpPr>
          <p:cNvPr id="83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743844681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174</Words>
  <Application>Microsoft Office PowerPoint</Application>
  <PresentationFormat>全屏显示(4:3)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754</cp:revision>
  <dcterms:created xsi:type="dcterms:W3CDTF">2010-07-23T09:33:49Z</dcterms:created>
  <dcterms:modified xsi:type="dcterms:W3CDTF">2012-07-18T18:47:24Z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