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4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16"/>
          <p:cNvGrpSpPr/>
          <p:nvPr/>
        </p:nvGrpSpPr>
        <p:grpSpPr>
          <a:xfrm>
            <a:off x="0" y="2819400"/>
            <a:ext cx="9144000" cy="4038600"/>
            <a:chOff x="-6781800" y="2819400"/>
            <a:chExt cx="9144000" cy="4038600"/>
          </a:xfrm>
        </p:grpSpPr>
        <p:sp>
          <p:nvSpPr>
            <p:cNvPr id="96" name="Rectangle 95"/>
            <p:cNvSpPr/>
            <p:nvPr/>
          </p:nvSpPr>
          <p:spPr>
            <a:xfrm rot="10800000">
              <a:off x="-6781800" y="5189413"/>
              <a:ext cx="9144000" cy="1668587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-6781800" y="2819400"/>
              <a:ext cx="9144000" cy="2370015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98" name="Rectangle 97"/>
          <p:cNvSpPr/>
          <p:nvPr/>
        </p:nvSpPr>
        <p:spPr>
          <a:xfrm flipH="1">
            <a:off x="6261100" y="1257300"/>
            <a:ext cx="2362200" cy="4470400"/>
          </a:xfrm>
          <a:prstGeom prst="rect">
            <a:avLst/>
          </a:prstGeom>
          <a:gradFill>
            <a:gsLst>
              <a:gs pos="56000">
                <a:schemeClr val="bg1">
                  <a:lumMod val="95000"/>
                </a:schemeClr>
              </a:gs>
              <a:gs pos="0">
                <a:schemeClr val="tx1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64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362700" y="2752725"/>
            <a:ext cx="2181225" cy="1143000"/>
          </a:xfrm>
          <a:prstGeom prst="rect">
            <a:avLst/>
          </a:prstGeom>
          <a:solidFill>
            <a:schemeClr val="accent2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606550" y="4316820"/>
            <a:ext cx="3397841" cy="566330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1600200" y="5016500"/>
            <a:ext cx="3403600" cy="13843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  <a:alpha val="75000"/>
                </a:schemeClr>
              </a:gs>
              <a:gs pos="100000">
                <a:schemeClr val="bg1">
                  <a:lumMod val="50000"/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762000" y="304800"/>
            <a:ext cx="4191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kern="0" dirty="0" smtClean="0">
                <a:ea typeface="굴림" charset="-127"/>
                <a:cs typeface="Arial" pitchFamily="34" charset="0"/>
              </a:rPr>
              <a:t>BLOCKS </a:t>
            </a:r>
            <a:r>
              <a:rPr lang="en-US" sz="2600" kern="0" dirty="0" smtClean="0">
                <a:ea typeface="굴림" charset="-127"/>
                <a:cs typeface="Arial" pitchFamily="34" charset="0"/>
              </a:rPr>
              <a:t>–</a:t>
            </a:r>
            <a:r>
              <a:rPr lang="ru-RU" sz="2600" kern="0" dirty="0" smtClean="0">
                <a:ea typeface="굴림" charset="-127"/>
                <a:cs typeface="Arial" pitchFamily="34" charset="0"/>
              </a:rPr>
              <a:t> </a:t>
            </a:r>
            <a:r>
              <a:rPr lang="en-US" sz="2600" kern="0" dirty="0" smtClean="0">
                <a:ea typeface="굴림" charset="-127"/>
                <a:cs typeface="Arial" pitchFamily="34" charset="0"/>
              </a:rPr>
              <a:t>Your Text Here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1606174" y="4432300"/>
            <a:ext cx="3398856" cy="1193800"/>
            <a:chOff x="4518409" y="5213606"/>
            <a:chExt cx="2702743" cy="856314"/>
          </a:xfrm>
        </p:grpSpPr>
        <p:sp>
          <p:nvSpPr>
            <p:cNvPr id="64" name="Freeform 37"/>
            <p:cNvSpPr>
              <a:spLocks/>
            </p:cNvSpPr>
            <p:nvPr/>
          </p:nvSpPr>
          <p:spPr bwMode="auto">
            <a:xfrm>
              <a:off x="4518409" y="5635816"/>
              <a:ext cx="267598" cy="4341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6"/>
                </a:cxn>
                <a:cxn ang="0">
                  <a:pos x="2" y="146"/>
                </a:cxn>
                <a:cxn ang="0">
                  <a:pos x="9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0" h="146">
                  <a:moveTo>
                    <a:pt x="0" y="0"/>
                  </a:moveTo>
                  <a:lnTo>
                    <a:pt x="0" y="146"/>
                  </a:lnTo>
                  <a:lnTo>
                    <a:pt x="2" y="146"/>
                  </a:lnTo>
                  <a:lnTo>
                    <a:pt x="9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" name="Freeform 39"/>
            <p:cNvSpPr>
              <a:spLocks/>
            </p:cNvSpPr>
            <p:nvPr/>
          </p:nvSpPr>
          <p:spPr bwMode="auto">
            <a:xfrm>
              <a:off x="7102219" y="5635816"/>
              <a:ext cx="118933" cy="422210"/>
            </a:xfrm>
            <a:custGeom>
              <a:avLst/>
              <a:gdLst/>
              <a:ahLst/>
              <a:cxnLst>
                <a:cxn ang="0">
                  <a:pos x="40" y="142"/>
                </a:cxn>
                <a:cxn ang="0">
                  <a:pos x="40" y="0"/>
                </a:cxn>
                <a:cxn ang="0">
                  <a:pos x="0" y="0"/>
                </a:cxn>
                <a:cxn ang="0">
                  <a:pos x="40" y="142"/>
                </a:cxn>
                <a:cxn ang="0">
                  <a:pos x="40" y="142"/>
                </a:cxn>
              </a:cxnLst>
              <a:rect l="0" t="0" r="r" b="b"/>
              <a:pathLst>
                <a:path w="40" h="142">
                  <a:moveTo>
                    <a:pt x="40" y="142"/>
                  </a:moveTo>
                  <a:lnTo>
                    <a:pt x="40" y="0"/>
                  </a:lnTo>
                  <a:lnTo>
                    <a:pt x="0" y="0"/>
                  </a:lnTo>
                  <a:lnTo>
                    <a:pt x="40" y="142"/>
                  </a:lnTo>
                  <a:lnTo>
                    <a:pt x="40" y="1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6" name="Freeform 42"/>
            <p:cNvSpPr>
              <a:spLocks/>
            </p:cNvSpPr>
            <p:nvPr/>
          </p:nvSpPr>
          <p:spPr bwMode="auto">
            <a:xfrm>
              <a:off x="4524355" y="5635816"/>
              <a:ext cx="2696796" cy="434104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0" y="146"/>
                </a:cxn>
                <a:cxn ang="0">
                  <a:pos x="907" y="146"/>
                </a:cxn>
                <a:cxn ang="0">
                  <a:pos x="907" y="142"/>
                </a:cxn>
                <a:cxn ang="0">
                  <a:pos x="867" y="0"/>
                </a:cxn>
                <a:cxn ang="0">
                  <a:pos x="88" y="0"/>
                </a:cxn>
                <a:cxn ang="0">
                  <a:pos x="88" y="0"/>
                </a:cxn>
              </a:cxnLst>
              <a:rect l="0" t="0" r="r" b="b"/>
              <a:pathLst>
                <a:path w="907" h="146">
                  <a:moveTo>
                    <a:pt x="88" y="0"/>
                  </a:moveTo>
                  <a:lnTo>
                    <a:pt x="0" y="146"/>
                  </a:lnTo>
                  <a:lnTo>
                    <a:pt x="907" y="146"/>
                  </a:lnTo>
                  <a:lnTo>
                    <a:pt x="907" y="142"/>
                  </a:lnTo>
                  <a:lnTo>
                    <a:pt x="867" y="0"/>
                  </a:lnTo>
                  <a:lnTo>
                    <a:pt x="88" y="0"/>
                  </a:lnTo>
                  <a:lnTo>
                    <a:pt x="88" y="0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100000">
                  <a:schemeClr val="tx1">
                    <a:lumMod val="7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7" name="Freeform 54"/>
            <p:cNvSpPr>
              <a:spLocks/>
            </p:cNvSpPr>
            <p:nvPr/>
          </p:nvSpPr>
          <p:spPr bwMode="auto">
            <a:xfrm>
              <a:off x="4518409" y="5213606"/>
              <a:ext cx="2702743" cy="422210"/>
            </a:xfrm>
            <a:custGeom>
              <a:avLst/>
              <a:gdLst/>
              <a:ahLst/>
              <a:cxnLst>
                <a:cxn ang="0">
                  <a:pos x="853" y="0"/>
                </a:cxn>
                <a:cxn ang="0">
                  <a:pos x="853" y="0"/>
                </a:cxn>
                <a:cxn ang="0">
                  <a:pos x="118" y="0"/>
                </a:cxn>
                <a:cxn ang="0">
                  <a:pos x="118" y="0"/>
                </a:cxn>
                <a:cxn ang="0">
                  <a:pos x="0" y="140"/>
                </a:cxn>
                <a:cxn ang="0">
                  <a:pos x="0" y="142"/>
                </a:cxn>
                <a:cxn ang="0">
                  <a:pos x="90" y="142"/>
                </a:cxn>
                <a:cxn ang="0">
                  <a:pos x="869" y="142"/>
                </a:cxn>
                <a:cxn ang="0">
                  <a:pos x="909" y="142"/>
                </a:cxn>
                <a:cxn ang="0">
                  <a:pos x="853" y="0"/>
                </a:cxn>
                <a:cxn ang="0">
                  <a:pos x="853" y="0"/>
                </a:cxn>
              </a:cxnLst>
              <a:rect l="0" t="0" r="r" b="b"/>
              <a:pathLst>
                <a:path w="909" h="142">
                  <a:moveTo>
                    <a:pt x="853" y="0"/>
                  </a:moveTo>
                  <a:lnTo>
                    <a:pt x="853" y="0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0" y="140"/>
                  </a:lnTo>
                  <a:lnTo>
                    <a:pt x="0" y="142"/>
                  </a:lnTo>
                  <a:lnTo>
                    <a:pt x="90" y="142"/>
                  </a:lnTo>
                  <a:lnTo>
                    <a:pt x="869" y="142"/>
                  </a:lnTo>
                  <a:lnTo>
                    <a:pt x="909" y="142"/>
                  </a:lnTo>
                  <a:lnTo>
                    <a:pt x="853" y="0"/>
                  </a:lnTo>
                  <a:lnTo>
                    <a:pt x="853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</a:scheme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606174" y="3804209"/>
            <a:ext cx="3398856" cy="1088081"/>
            <a:chOff x="4518409" y="4300800"/>
            <a:chExt cx="2702743" cy="865233"/>
          </a:xfrm>
        </p:grpSpPr>
        <p:sp>
          <p:nvSpPr>
            <p:cNvPr id="69" name="Freeform 36"/>
            <p:cNvSpPr>
              <a:spLocks/>
            </p:cNvSpPr>
            <p:nvPr/>
          </p:nvSpPr>
          <p:spPr bwMode="auto">
            <a:xfrm>
              <a:off x="4518409" y="4702196"/>
              <a:ext cx="350851" cy="454918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0"/>
                </a:cxn>
                <a:cxn ang="0">
                  <a:pos x="0" y="153"/>
                </a:cxn>
                <a:cxn ang="0">
                  <a:pos x="118" y="14"/>
                </a:cxn>
                <a:cxn ang="0">
                  <a:pos x="118" y="0"/>
                </a:cxn>
                <a:cxn ang="0">
                  <a:pos x="118" y="0"/>
                </a:cxn>
              </a:cxnLst>
              <a:rect l="0" t="0" r="r" b="b"/>
              <a:pathLst>
                <a:path w="118" h="153">
                  <a:moveTo>
                    <a:pt x="118" y="0"/>
                  </a:moveTo>
                  <a:lnTo>
                    <a:pt x="0" y="0"/>
                  </a:lnTo>
                  <a:lnTo>
                    <a:pt x="0" y="153"/>
                  </a:lnTo>
                  <a:lnTo>
                    <a:pt x="118" y="14"/>
                  </a:lnTo>
                  <a:lnTo>
                    <a:pt x="118" y="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Freeform 40"/>
            <p:cNvSpPr>
              <a:spLocks/>
            </p:cNvSpPr>
            <p:nvPr/>
          </p:nvSpPr>
          <p:spPr bwMode="auto">
            <a:xfrm>
              <a:off x="7054646" y="4702196"/>
              <a:ext cx="166506" cy="463837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56" y="156"/>
                </a:cxn>
                <a:cxn ang="0">
                  <a:pos x="56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56" h="156">
                  <a:moveTo>
                    <a:pt x="0" y="14"/>
                  </a:moveTo>
                  <a:lnTo>
                    <a:pt x="0" y="14"/>
                  </a:lnTo>
                  <a:lnTo>
                    <a:pt x="56" y="156"/>
                  </a:lnTo>
                  <a:lnTo>
                    <a:pt x="56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1" name="Freeform 44"/>
            <p:cNvSpPr>
              <a:spLocks/>
            </p:cNvSpPr>
            <p:nvPr/>
          </p:nvSpPr>
          <p:spPr bwMode="auto">
            <a:xfrm>
              <a:off x="4869260" y="4702196"/>
              <a:ext cx="2185386" cy="41626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735" y="14"/>
                </a:cxn>
                <a:cxn ang="0">
                  <a:pos x="735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735" h="14">
                  <a:moveTo>
                    <a:pt x="0" y="14"/>
                  </a:moveTo>
                  <a:lnTo>
                    <a:pt x="0" y="14"/>
                  </a:lnTo>
                  <a:lnTo>
                    <a:pt x="735" y="14"/>
                  </a:lnTo>
                  <a:lnTo>
                    <a:pt x="73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2" name="Freeform 46"/>
            <p:cNvSpPr>
              <a:spLocks/>
            </p:cNvSpPr>
            <p:nvPr/>
          </p:nvSpPr>
          <p:spPr bwMode="auto">
            <a:xfrm>
              <a:off x="4518409" y="4300800"/>
              <a:ext cx="2702743" cy="401398"/>
            </a:xfrm>
            <a:custGeom>
              <a:avLst/>
              <a:gdLst/>
              <a:ahLst/>
              <a:cxnLst>
                <a:cxn ang="0">
                  <a:pos x="853" y="0"/>
                </a:cxn>
                <a:cxn ang="0">
                  <a:pos x="853" y="0"/>
                </a:cxn>
                <a:cxn ang="0">
                  <a:pos x="118" y="0"/>
                </a:cxn>
                <a:cxn ang="0">
                  <a:pos x="118" y="0"/>
                </a:cxn>
                <a:cxn ang="0">
                  <a:pos x="0" y="132"/>
                </a:cxn>
                <a:cxn ang="0">
                  <a:pos x="0" y="135"/>
                </a:cxn>
                <a:cxn ang="0">
                  <a:pos x="118" y="135"/>
                </a:cxn>
                <a:cxn ang="0">
                  <a:pos x="853" y="135"/>
                </a:cxn>
                <a:cxn ang="0">
                  <a:pos x="909" y="135"/>
                </a:cxn>
                <a:cxn ang="0">
                  <a:pos x="853" y="0"/>
                </a:cxn>
                <a:cxn ang="0">
                  <a:pos x="853" y="0"/>
                </a:cxn>
              </a:cxnLst>
              <a:rect l="0" t="0" r="r" b="b"/>
              <a:pathLst>
                <a:path w="909" h="135">
                  <a:moveTo>
                    <a:pt x="853" y="0"/>
                  </a:moveTo>
                  <a:lnTo>
                    <a:pt x="853" y="0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0" y="132"/>
                  </a:lnTo>
                  <a:lnTo>
                    <a:pt x="0" y="135"/>
                  </a:lnTo>
                  <a:lnTo>
                    <a:pt x="118" y="135"/>
                  </a:lnTo>
                  <a:lnTo>
                    <a:pt x="853" y="135"/>
                  </a:lnTo>
                  <a:lnTo>
                    <a:pt x="909" y="135"/>
                  </a:lnTo>
                  <a:lnTo>
                    <a:pt x="853" y="0"/>
                  </a:lnTo>
                  <a:lnTo>
                    <a:pt x="853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</a:scheme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Freeform 53"/>
            <p:cNvSpPr>
              <a:spLocks/>
            </p:cNvSpPr>
            <p:nvPr/>
          </p:nvSpPr>
          <p:spPr bwMode="auto">
            <a:xfrm>
              <a:off x="4518409" y="4743823"/>
              <a:ext cx="2702743" cy="422210"/>
            </a:xfrm>
            <a:custGeom>
              <a:avLst/>
              <a:gdLst/>
              <a:ahLst/>
              <a:cxnLst>
                <a:cxn ang="0">
                  <a:pos x="853" y="0"/>
                </a:cxn>
                <a:cxn ang="0">
                  <a:pos x="118" y="0"/>
                </a:cxn>
                <a:cxn ang="0">
                  <a:pos x="0" y="139"/>
                </a:cxn>
                <a:cxn ang="0">
                  <a:pos x="0" y="142"/>
                </a:cxn>
                <a:cxn ang="0">
                  <a:pos x="90" y="142"/>
                </a:cxn>
                <a:cxn ang="0">
                  <a:pos x="869" y="142"/>
                </a:cxn>
                <a:cxn ang="0">
                  <a:pos x="909" y="142"/>
                </a:cxn>
                <a:cxn ang="0">
                  <a:pos x="853" y="0"/>
                </a:cxn>
              </a:cxnLst>
              <a:rect l="0" t="0" r="r" b="b"/>
              <a:pathLst>
                <a:path w="909" h="142">
                  <a:moveTo>
                    <a:pt x="853" y="0"/>
                  </a:moveTo>
                  <a:lnTo>
                    <a:pt x="118" y="0"/>
                  </a:lnTo>
                  <a:lnTo>
                    <a:pt x="0" y="139"/>
                  </a:lnTo>
                  <a:lnTo>
                    <a:pt x="0" y="142"/>
                  </a:lnTo>
                  <a:lnTo>
                    <a:pt x="90" y="142"/>
                  </a:lnTo>
                  <a:lnTo>
                    <a:pt x="869" y="142"/>
                  </a:lnTo>
                  <a:lnTo>
                    <a:pt x="909" y="142"/>
                  </a:lnTo>
                  <a:lnTo>
                    <a:pt x="853" y="0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100000">
                  <a:schemeClr val="tx1">
                    <a:lumMod val="7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546100" y="2839280"/>
            <a:ext cx="5084762" cy="1130948"/>
            <a:chOff x="4244591" y="2840630"/>
            <a:chExt cx="4043362" cy="899321"/>
          </a:xfrm>
          <a:effectLst>
            <a:outerShdw blurRad="342900" dist="38100" dir="5400000" sx="97000" sy="97000" algn="t" rotWithShape="0">
              <a:prstClr val="black">
                <a:alpha val="60000"/>
              </a:prstClr>
            </a:outerShdw>
          </a:effectLst>
        </p:grpSpPr>
        <p:sp>
          <p:nvSpPr>
            <p:cNvPr id="75" name="Freeform 48"/>
            <p:cNvSpPr>
              <a:spLocks/>
            </p:cNvSpPr>
            <p:nvPr/>
          </p:nvSpPr>
          <p:spPr bwMode="auto">
            <a:xfrm>
              <a:off x="4244591" y="3250320"/>
              <a:ext cx="523147" cy="479637"/>
            </a:xfrm>
            <a:custGeom>
              <a:avLst/>
              <a:gdLst/>
              <a:ahLst/>
              <a:cxnLst>
                <a:cxn ang="0">
                  <a:pos x="166" y="0"/>
                </a:cxn>
                <a:cxn ang="0">
                  <a:pos x="0" y="0"/>
                </a:cxn>
                <a:cxn ang="0">
                  <a:pos x="0" y="144"/>
                </a:cxn>
                <a:cxn ang="0">
                  <a:pos x="166" y="12"/>
                </a:cxn>
                <a:cxn ang="0">
                  <a:pos x="166" y="0"/>
                </a:cxn>
                <a:cxn ang="0">
                  <a:pos x="166" y="0"/>
                </a:cxn>
              </a:cxnLst>
              <a:rect l="0" t="0" r="r" b="b"/>
              <a:pathLst>
                <a:path w="166" h="144">
                  <a:moveTo>
                    <a:pt x="166" y="0"/>
                  </a:moveTo>
                  <a:lnTo>
                    <a:pt x="0" y="0"/>
                  </a:lnTo>
                  <a:lnTo>
                    <a:pt x="0" y="144"/>
                  </a:lnTo>
                  <a:lnTo>
                    <a:pt x="166" y="12"/>
                  </a:lnTo>
                  <a:lnTo>
                    <a:pt x="166" y="0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Freeform 49"/>
            <p:cNvSpPr>
              <a:spLocks/>
            </p:cNvSpPr>
            <p:nvPr/>
          </p:nvSpPr>
          <p:spPr bwMode="auto">
            <a:xfrm>
              <a:off x="8035832" y="3250320"/>
              <a:ext cx="252119" cy="489631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80" y="147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80" h="147">
                  <a:moveTo>
                    <a:pt x="0" y="12"/>
                  </a:moveTo>
                  <a:lnTo>
                    <a:pt x="0" y="12"/>
                  </a:lnTo>
                  <a:lnTo>
                    <a:pt x="80" y="147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Freeform 50"/>
            <p:cNvSpPr>
              <a:spLocks/>
            </p:cNvSpPr>
            <p:nvPr/>
          </p:nvSpPr>
          <p:spPr bwMode="auto">
            <a:xfrm>
              <a:off x="4767738" y="3250320"/>
              <a:ext cx="3268096" cy="3997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1037" y="12"/>
                </a:cxn>
                <a:cxn ang="0">
                  <a:pos x="1037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037" h="12">
                  <a:moveTo>
                    <a:pt x="0" y="12"/>
                  </a:moveTo>
                  <a:lnTo>
                    <a:pt x="0" y="12"/>
                  </a:lnTo>
                  <a:lnTo>
                    <a:pt x="1037" y="12"/>
                  </a:lnTo>
                  <a:lnTo>
                    <a:pt x="1037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Freeform 51"/>
            <p:cNvSpPr>
              <a:spLocks/>
            </p:cNvSpPr>
            <p:nvPr/>
          </p:nvSpPr>
          <p:spPr bwMode="auto">
            <a:xfrm>
              <a:off x="4244591" y="3290290"/>
              <a:ext cx="4043362" cy="449661"/>
            </a:xfrm>
            <a:custGeom>
              <a:avLst/>
              <a:gdLst/>
              <a:ahLst/>
              <a:cxnLst>
                <a:cxn ang="0">
                  <a:pos x="1203" y="0"/>
                </a:cxn>
                <a:cxn ang="0">
                  <a:pos x="166" y="0"/>
                </a:cxn>
                <a:cxn ang="0">
                  <a:pos x="0" y="132"/>
                </a:cxn>
                <a:cxn ang="0">
                  <a:pos x="0" y="135"/>
                </a:cxn>
                <a:cxn ang="0">
                  <a:pos x="166" y="135"/>
                </a:cxn>
                <a:cxn ang="0">
                  <a:pos x="1203" y="135"/>
                </a:cxn>
                <a:cxn ang="0">
                  <a:pos x="1283" y="135"/>
                </a:cxn>
                <a:cxn ang="0">
                  <a:pos x="1203" y="0"/>
                </a:cxn>
              </a:cxnLst>
              <a:rect l="0" t="0" r="r" b="b"/>
              <a:pathLst>
                <a:path w="1283" h="135">
                  <a:moveTo>
                    <a:pt x="1203" y="0"/>
                  </a:moveTo>
                  <a:lnTo>
                    <a:pt x="166" y="0"/>
                  </a:lnTo>
                  <a:lnTo>
                    <a:pt x="0" y="132"/>
                  </a:lnTo>
                  <a:lnTo>
                    <a:pt x="0" y="135"/>
                  </a:lnTo>
                  <a:lnTo>
                    <a:pt x="166" y="135"/>
                  </a:lnTo>
                  <a:lnTo>
                    <a:pt x="1203" y="135"/>
                  </a:lnTo>
                  <a:lnTo>
                    <a:pt x="1283" y="135"/>
                  </a:lnTo>
                  <a:lnTo>
                    <a:pt x="1203" y="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Freeform 52"/>
            <p:cNvSpPr>
              <a:spLocks/>
            </p:cNvSpPr>
            <p:nvPr/>
          </p:nvSpPr>
          <p:spPr bwMode="auto">
            <a:xfrm>
              <a:off x="4244591" y="2840630"/>
              <a:ext cx="4043362" cy="409691"/>
            </a:xfrm>
            <a:custGeom>
              <a:avLst/>
              <a:gdLst/>
              <a:ahLst/>
              <a:cxnLst>
                <a:cxn ang="0">
                  <a:pos x="1203" y="0"/>
                </a:cxn>
                <a:cxn ang="0">
                  <a:pos x="1203" y="0"/>
                </a:cxn>
                <a:cxn ang="0">
                  <a:pos x="166" y="0"/>
                </a:cxn>
                <a:cxn ang="0">
                  <a:pos x="166" y="0"/>
                </a:cxn>
                <a:cxn ang="0">
                  <a:pos x="0" y="121"/>
                </a:cxn>
                <a:cxn ang="0">
                  <a:pos x="0" y="123"/>
                </a:cxn>
                <a:cxn ang="0">
                  <a:pos x="166" y="123"/>
                </a:cxn>
                <a:cxn ang="0">
                  <a:pos x="1203" y="123"/>
                </a:cxn>
                <a:cxn ang="0">
                  <a:pos x="1283" y="123"/>
                </a:cxn>
                <a:cxn ang="0">
                  <a:pos x="1203" y="0"/>
                </a:cxn>
                <a:cxn ang="0">
                  <a:pos x="1203" y="0"/>
                </a:cxn>
              </a:cxnLst>
              <a:rect l="0" t="0" r="r" b="b"/>
              <a:pathLst>
                <a:path w="1283" h="123">
                  <a:moveTo>
                    <a:pt x="1203" y="0"/>
                  </a:moveTo>
                  <a:lnTo>
                    <a:pt x="1203" y="0"/>
                  </a:lnTo>
                  <a:lnTo>
                    <a:pt x="166" y="0"/>
                  </a:lnTo>
                  <a:lnTo>
                    <a:pt x="166" y="0"/>
                  </a:lnTo>
                  <a:lnTo>
                    <a:pt x="0" y="121"/>
                  </a:lnTo>
                  <a:lnTo>
                    <a:pt x="0" y="123"/>
                  </a:lnTo>
                  <a:lnTo>
                    <a:pt x="166" y="123"/>
                  </a:lnTo>
                  <a:lnTo>
                    <a:pt x="1203" y="123"/>
                  </a:lnTo>
                  <a:lnTo>
                    <a:pt x="1283" y="123"/>
                  </a:lnTo>
                  <a:lnTo>
                    <a:pt x="1203" y="0"/>
                  </a:lnTo>
                  <a:lnTo>
                    <a:pt x="120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606174" y="1587500"/>
            <a:ext cx="3398856" cy="1035733"/>
            <a:chOff x="5181600" y="1926230"/>
            <a:chExt cx="2702743" cy="823607"/>
          </a:xfrm>
        </p:grpSpPr>
        <p:sp>
          <p:nvSpPr>
            <p:cNvPr id="81" name="Freeform 38"/>
            <p:cNvSpPr>
              <a:spLocks/>
            </p:cNvSpPr>
            <p:nvPr/>
          </p:nvSpPr>
          <p:spPr bwMode="auto">
            <a:xfrm>
              <a:off x="5181600" y="2286000"/>
              <a:ext cx="350851" cy="454918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0"/>
                </a:cxn>
                <a:cxn ang="0">
                  <a:pos x="0" y="153"/>
                </a:cxn>
                <a:cxn ang="0">
                  <a:pos x="118" y="30"/>
                </a:cxn>
                <a:cxn ang="0">
                  <a:pos x="118" y="0"/>
                </a:cxn>
                <a:cxn ang="0">
                  <a:pos x="118" y="0"/>
                </a:cxn>
              </a:cxnLst>
              <a:rect l="0" t="0" r="r" b="b"/>
              <a:pathLst>
                <a:path w="118" h="153">
                  <a:moveTo>
                    <a:pt x="118" y="0"/>
                  </a:moveTo>
                  <a:lnTo>
                    <a:pt x="0" y="0"/>
                  </a:lnTo>
                  <a:lnTo>
                    <a:pt x="0" y="153"/>
                  </a:lnTo>
                  <a:lnTo>
                    <a:pt x="118" y="30"/>
                  </a:lnTo>
                  <a:lnTo>
                    <a:pt x="118" y="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Freeform 41"/>
            <p:cNvSpPr>
              <a:spLocks/>
            </p:cNvSpPr>
            <p:nvPr/>
          </p:nvSpPr>
          <p:spPr bwMode="auto">
            <a:xfrm>
              <a:off x="7717837" y="2286000"/>
              <a:ext cx="166506" cy="4638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56" y="156"/>
                </a:cxn>
                <a:cxn ang="0">
                  <a:pos x="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6" h="156">
                  <a:moveTo>
                    <a:pt x="0" y="0"/>
                  </a:moveTo>
                  <a:lnTo>
                    <a:pt x="0" y="30"/>
                  </a:lnTo>
                  <a:lnTo>
                    <a:pt x="0" y="30"/>
                  </a:lnTo>
                  <a:lnTo>
                    <a:pt x="56" y="156"/>
                  </a:lnTo>
                  <a:lnTo>
                    <a:pt x="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Freeform 43"/>
            <p:cNvSpPr>
              <a:spLocks/>
            </p:cNvSpPr>
            <p:nvPr/>
          </p:nvSpPr>
          <p:spPr bwMode="auto">
            <a:xfrm>
              <a:off x="5532451" y="2286000"/>
              <a:ext cx="2185386" cy="89199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30"/>
                </a:cxn>
                <a:cxn ang="0">
                  <a:pos x="735" y="30"/>
                </a:cxn>
                <a:cxn ang="0">
                  <a:pos x="735" y="0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735" h="30">
                  <a:moveTo>
                    <a:pt x="0" y="30"/>
                  </a:moveTo>
                  <a:lnTo>
                    <a:pt x="0" y="30"/>
                  </a:lnTo>
                  <a:lnTo>
                    <a:pt x="735" y="30"/>
                  </a:lnTo>
                  <a:lnTo>
                    <a:pt x="735" y="0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6D6D6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Freeform 45"/>
            <p:cNvSpPr>
              <a:spLocks/>
            </p:cNvSpPr>
            <p:nvPr/>
          </p:nvSpPr>
          <p:spPr bwMode="auto">
            <a:xfrm>
              <a:off x="5181600" y="1926230"/>
              <a:ext cx="2702743" cy="359772"/>
            </a:xfrm>
            <a:custGeom>
              <a:avLst/>
              <a:gdLst/>
              <a:ahLst/>
              <a:cxnLst>
                <a:cxn ang="0">
                  <a:pos x="853" y="0"/>
                </a:cxn>
                <a:cxn ang="0">
                  <a:pos x="118" y="0"/>
                </a:cxn>
                <a:cxn ang="0">
                  <a:pos x="0" y="121"/>
                </a:cxn>
                <a:cxn ang="0">
                  <a:pos x="118" y="121"/>
                </a:cxn>
                <a:cxn ang="0">
                  <a:pos x="853" y="121"/>
                </a:cxn>
                <a:cxn ang="0">
                  <a:pos x="909" y="121"/>
                </a:cxn>
                <a:cxn ang="0">
                  <a:pos x="853" y="0"/>
                </a:cxn>
                <a:cxn ang="0">
                  <a:pos x="853" y="0"/>
                </a:cxn>
              </a:cxnLst>
              <a:rect l="0" t="0" r="r" b="b"/>
              <a:pathLst>
                <a:path w="909" h="121">
                  <a:moveTo>
                    <a:pt x="853" y="0"/>
                  </a:moveTo>
                  <a:lnTo>
                    <a:pt x="118" y="0"/>
                  </a:lnTo>
                  <a:lnTo>
                    <a:pt x="0" y="121"/>
                  </a:lnTo>
                  <a:lnTo>
                    <a:pt x="118" y="121"/>
                  </a:lnTo>
                  <a:lnTo>
                    <a:pt x="853" y="121"/>
                  </a:lnTo>
                  <a:lnTo>
                    <a:pt x="909" y="121"/>
                  </a:lnTo>
                  <a:lnTo>
                    <a:pt x="853" y="0"/>
                  </a:lnTo>
                  <a:lnTo>
                    <a:pt x="85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5" name="Freeform 47"/>
            <p:cNvSpPr>
              <a:spLocks/>
            </p:cNvSpPr>
            <p:nvPr/>
          </p:nvSpPr>
          <p:spPr bwMode="auto">
            <a:xfrm>
              <a:off x="5181600" y="2375199"/>
              <a:ext cx="2702743" cy="374637"/>
            </a:xfrm>
            <a:custGeom>
              <a:avLst/>
              <a:gdLst/>
              <a:ahLst/>
              <a:cxnLst>
                <a:cxn ang="0">
                  <a:pos x="853" y="0"/>
                </a:cxn>
                <a:cxn ang="0">
                  <a:pos x="118" y="0"/>
                </a:cxn>
                <a:cxn ang="0">
                  <a:pos x="0" y="123"/>
                </a:cxn>
                <a:cxn ang="0">
                  <a:pos x="0" y="126"/>
                </a:cxn>
                <a:cxn ang="0">
                  <a:pos x="118" y="126"/>
                </a:cxn>
                <a:cxn ang="0">
                  <a:pos x="853" y="126"/>
                </a:cxn>
                <a:cxn ang="0">
                  <a:pos x="909" y="126"/>
                </a:cxn>
                <a:cxn ang="0">
                  <a:pos x="853" y="0"/>
                </a:cxn>
              </a:cxnLst>
              <a:rect l="0" t="0" r="r" b="b"/>
              <a:pathLst>
                <a:path w="909" h="126">
                  <a:moveTo>
                    <a:pt x="853" y="0"/>
                  </a:moveTo>
                  <a:lnTo>
                    <a:pt x="118" y="0"/>
                  </a:lnTo>
                  <a:lnTo>
                    <a:pt x="0" y="123"/>
                  </a:lnTo>
                  <a:lnTo>
                    <a:pt x="0" y="126"/>
                  </a:lnTo>
                  <a:lnTo>
                    <a:pt x="118" y="126"/>
                  </a:lnTo>
                  <a:lnTo>
                    <a:pt x="853" y="126"/>
                  </a:lnTo>
                  <a:lnTo>
                    <a:pt x="909" y="126"/>
                  </a:lnTo>
                  <a:lnTo>
                    <a:pt x="85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87" name="Rectangle 86"/>
          <p:cNvSpPr/>
          <p:nvPr/>
        </p:nvSpPr>
        <p:spPr>
          <a:xfrm flipH="1">
            <a:off x="6400800" y="4184303"/>
            <a:ext cx="205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88" name="Rectangle 87"/>
          <p:cNvSpPr/>
          <p:nvPr/>
        </p:nvSpPr>
        <p:spPr>
          <a:xfrm flipH="1">
            <a:off x="6324600" y="2998113"/>
            <a:ext cx="2286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3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89" name="Rectangle 88"/>
          <p:cNvSpPr/>
          <p:nvPr/>
        </p:nvSpPr>
        <p:spPr>
          <a:xfrm flipH="1">
            <a:off x="6400800" y="1524000"/>
            <a:ext cx="205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kern="0" dirty="0" smtClean="0"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90" name="Rectangle 89"/>
          <p:cNvSpPr/>
          <p:nvPr/>
        </p:nvSpPr>
        <p:spPr>
          <a:xfrm flipH="1">
            <a:off x="6400800" y="2024390"/>
            <a:ext cx="2133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kern="0" dirty="0" smtClean="0">
                <a:latin typeface="+mn-lt"/>
                <a:ea typeface="굴림" charset="-127"/>
                <a:cs typeface="Arial" pitchFamily="34" charset="0"/>
              </a:rPr>
              <a:t>   Lorem is simp dummy text</a:t>
            </a:r>
          </a:p>
        </p:txBody>
      </p:sp>
      <p:sp>
        <p:nvSpPr>
          <p:cNvPr id="91" name="Rectangle 90"/>
          <p:cNvSpPr/>
          <p:nvPr/>
        </p:nvSpPr>
        <p:spPr>
          <a:xfrm flipH="1">
            <a:off x="6400800" y="4767590"/>
            <a:ext cx="205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</a:t>
            </a:r>
            <a:endParaRPr lang="ru-RU" altLang="ko-KR" sz="1200" kern="0" dirty="0" smtClean="0">
              <a:solidFill>
                <a:schemeClr val="tx1">
                  <a:lumMod val="75000"/>
                </a:schemeClr>
              </a:solidFill>
              <a:latin typeface="+mn-lt"/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12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 </a:t>
            </a:r>
            <a:r>
              <a:rPr lang="en-US" altLang="ko-KR" sz="12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text of then</a:t>
            </a:r>
          </a:p>
        </p:txBody>
      </p:sp>
      <p:sp>
        <p:nvSpPr>
          <p:cNvPr id="93" name="Rectangle 92"/>
          <p:cNvSpPr/>
          <p:nvPr/>
        </p:nvSpPr>
        <p:spPr>
          <a:xfrm flipH="1">
            <a:off x="6248400" y="990600"/>
            <a:ext cx="2381250" cy="307777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>
            <a:solidFill>
              <a:schemeClr val="tx1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400" kern="0" dirty="0" smtClean="0">
                <a:solidFill>
                  <a:schemeClr val="tx1">
                    <a:lumMod val="75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  <a:endParaRPr lang="en-US" sz="14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52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3056</TotalTime>
  <Words>59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1_Scrum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DG-阵列</dc:subject>
  <dc:creator>PPTfans.cn</dc:creator>
  <cp:keywords>TZ-手动增减;XG-渐变;KJ-平面;DH-静态;XJ-二级</cp:keywords>
  <dc:description>PPTfans.cn</dc:description>
  <cp:revision>359</cp:revision>
  <dcterms:created xsi:type="dcterms:W3CDTF">2010-07-23T09:33:49Z</dcterms:created>
  <dcterms:modified xsi:type="dcterms:W3CDTF">2012-07-18T18:14:31Z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