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4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778950" y="1981200"/>
            <a:ext cx="3365050" cy="3774159"/>
            <a:chOff x="5889625" y="4122738"/>
            <a:chExt cx="2782888" cy="2378075"/>
          </a:xfrm>
        </p:grpSpPr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5889625" y="4122738"/>
              <a:ext cx="2782888" cy="2378075"/>
            </a:xfrm>
            <a:custGeom>
              <a:avLst/>
              <a:gdLst/>
              <a:ahLst/>
              <a:cxnLst>
                <a:cxn ang="0">
                  <a:pos x="986" y="0"/>
                </a:cxn>
                <a:cxn ang="0">
                  <a:pos x="986" y="842"/>
                </a:cxn>
                <a:cxn ang="0">
                  <a:pos x="0" y="778"/>
                </a:cxn>
                <a:cxn ang="0">
                  <a:pos x="0" y="86"/>
                </a:cxn>
                <a:cxn ang="0">
                  <a:pos x="986" y="0"/>
                </a:cxn>
              </a:cxnLst>
              <a:rect l="0" t="0" r="r" b="b"/>
              <a:pathLst>
                <a:path w="986" h="842">
                  <a:moveTo>
                    <a:pt x="986" y="0"/>
                  </a:moveTo>
                  <a:cubicBezTo>
                    <a:pt x="986" y="842"/>
                    <a:pt x="986" y="842"/>
                    <a:pt x="986" y="842"/>
                  </a:cubicBezTo>
                  <a:cubicBezTo>
                    <a:pt x="986" y="842"/>
                    <a:pt x="202" y="756"/>
                    <a:pt x="0" y="778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735" y="65"/>
                    <a:pt x="986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5943600" y="4191000"/>
              <a:ext cx="2678113" cy="2211388"/>
            </a:xfrm>
            <a:custGeom>
              <a:avLst/>
              <a:gdLst/>
              <a:ahLst/>
              <a:cxnLst>
                <a:cxn ang="0">
                  <a:pos x="949" y="0"/>
                </a:cxn>
                <a:cxn ang="0">
                  <a:pos x="949" y="783"/>
                </a:cxn>
                <a:cxn ang="0">
                  <a:pos x="0" y="722"/>
                </a:cxn>
                <a:cxn ang="0">
                  <a:pos x="0" y="80"/>
                </a:cxn>
                <a:cxn ang="0">
                  <a:pos x="949" y="0"/>
                </a:cxn>
              </a:cxnLst>
              <a:rect l="0" t="0" r="r" b="b"/>
              <a:pathLst>
                <a:path w="949" h="783">
                  <a:moveTo>
                    <a:pt x="949" y="0"/>
                  </a:moveTo>
                  <a:cubicBezTo>
                    <a:pt x="949" y="783"/>
                    <a:pt x="949" y="783"/>
                    <a:pt x="949" y="783"/>
                  </a:cubicBezTo>
                  <a:cubicBezTo>
                    <a:pt x="949" y="783"/>
                    <a:pt x="194" y="702"/>
                    <a:pt x="0" y="72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706" y="60"/>
                    <a:pt x="94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7000">
                  <a:schemeClr val="tx1">
                    <a:lumMod val="75000"/>
                  </a:schemeClr>
                </a:gs>
                <a:gs pos="100000">
                  <a:srgbClr val="6D6F71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5943600" y="4191000"/>
              <a:ext cx="2678113" cy="1304925"/>
            </a:xfrm>
            <a:custGeom>
              <a:avLst/>
              <a:gdLst/>
              <a:ahLst/>
              <a:cxnLst>
                <a:cxn ang="0">
                  <a:pos x="0" y="462"/>
                </a:cxn>
                <a:cxn ang="0">
                  <a:pos x="0" y="80"/>
                </a:cxn>
                <a:cxn ang="0">
                  <a:pos x="949" y="0"/>
                </a:cxn>
                <a:cxn ang="0">
                  <a:pos x="949" y="351"/>
                </a:cxn>
                <a:cxn ang="0">
                  <a:pos x="915" y="344"/>
                </a:cxn>
                <a:cxn ang="0">
                  <a:pos x="0" y="462"/>
                </a:cxn>
              </a:cxnLst>
              <a:rect l="0" t="0" r="r" b="b"/>
              <a:pathLst>
                <a:path w="949" h="462">
                  <a:moveTo>
                    <a:pt x="0" y="462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706" y="60"/>
                    <a:pt x="949" y="0"/>
                  </a:cubicBezTo>
                  <a:cubicBezTo>
                    <a:pt x="949" y="351"/>
                    <a:pt x="949" y="351"/>
                    <a:pt x="949" y="351"/>
                  </a:cubicBezTo>
                  <a:cubicBezTo>
                    <a:pt x="938" y="349"/>
                    <a:pt x="926" y="346"/>
                    <a:pt x="915" y="344"/>
                  </a:cubicBezTo>
                  <a:cubicBezTo>
                    <a:pt x="598" y="274"/>
                    <a:pt x="269" y="299"/>
                    <a:pt x="0" y="46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48000"/>
                  </a:schemeClr>
                </a:gs>
                <a:gs pos="50000">
                  <a:schemeClr val="bg1">
                    <a:alpha val="1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4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 flipH="1">
            <a:off x="0" y="1981200"/>
            <a:ext cx="3365050" cy="3774159"/>
            <a:chOff x="5889625" y="4122738"/>
            <a:chExt cx="2782888" cy="2378075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889625" y="4122738"/>
              <a:ext cx="2782888" cy="2378075"/>
            </a:xfrm>
            <a:custGeom>
              <a:avLst/>
              <a:gdLst/>
              <a:ahLst/>
              <a:cxnLst>
                <a:cxn ang="0">
                  <a:pos x="986" y="0"/>
                </a:cxn>
                <a:cxn ang="0">
                  <a:pos x="986" y="842"/>
                </a:cxn>
                <a:cxn ang="0">
                  <a:pos x="0" y="778"/>
                </a:cxn>
                <a:cxn ang="0">
                  <a:pos x="0" y="86"/>
                </a:cxn>
                <a:cxn ang="0">
                  <a:pos x="986" y="0"/>
                </a:cxn>
              </a:cxnLst>
              <a:rect l="0" t="0" r="r" b="b"/>
              <a:pathLst>
                <a:path w="986" h="842">
                  <a:moveTo>
                    <a:pt x="986" y="0"/>
                  </a:moveTo>
                  <a:cubicBezTo>
                    <a:pt x="986" y="842"/>
                    <a:pt x="986" y="842"/>
                    <a:pt x="986" y="842"/>
                  </a:cubicBezTo>
                  <a:cubicBezTo>
                    <a:pt x="986" y="842"/>
                    <a:pt x="202" y="756"/>
                    <a:pt x="0" y="778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6"/>
                    <a:pt x="735" y="65"/>
                    <a:pt x="986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943600" y="4191000"/>
              <a:ext cx="2678113" cy="2211388"/>
            </a:xfrm>
            <a:custGeom>
              <a:avLst/>
              <a:gdLst/>
              <a:ahLst/>
              <a:cxnLst>
                <a:cxn ang="0">
                  <a:pos x="949" y="0"/>
                </a:cxn>
                <a:cxn ang="0">
                  <a:pos x="949" y="783"/>
                </a:cxn>
                <a:cxn ang="0">
                  <a:pos x="0" y="722"/>
                </a:cxn>
                <a:cxn ang="0">
                  <a:pos x="0" y="80"/>
                </a:cxn>
                <a:cxn ang="0">
                  <a:pos x="949" y="0"/>
                </a:cxn>
              </a:cxnLst>
              <a:rect l="0" t="0" r="r" b="b"/>
              <a:pathLst>
                <a:path w="949" h="783">
                  <a:moveTo>
                    <a:pt x="949" y="0"/>
                  </a:moveTo>
                  <a:cubicBezTo>
                    <a:pt x="949" y="783"/>
                    <a:pt x="949" y="783"/>
                    <a:pt x="949" y="783"/>
                  </a:cubicBezTo>
                  <a:cubicBezTo>
                    <a:pt x="949" y="783"/>
                    <a:pt x="194" y="702"/>
                    <a:pt x="0" y="722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706" y="60"/>
                    <a:pt x="94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7000">
                  <a:schemeClr val="tx1">
                    <a:lumMod val="75000"/>
                  </a:schemeClr>
                </a:gs>
                <a:gs pos="100000">
                  <a:srgbClr val="6D6F71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943600" y="4191000"/>
              <a:ext cx="2678113" cy="1304925"/>
            </a:xfrm>
            <a:custGeom>
              <a:avLst/>
              <a:gdLst/>
              <a:ahLst/>
              <a:cxnLst>
                <a:cxn ang="0">
                  <a:pos x="0" y="462"/>
                </a:cxn>
                <a:cxn ang="0">
                  <a:pos x="0" y="80"/>
                </a:cxn>
                <a:cxn ang="0">
                  <a:pos x="949" y="0"/>
                </a:cxn>
                <a:cxn ang="0">
                  <a:pos x="949" y="351"/>
                </a:cxn>
                <a:cxn ang="0">
                  <a:pos x="915" y="344"/>
                </a:cxn>
                <a:cxn ang="0">
                  <a:pos x="0" y="462"/>
                </a:cxn>
              </a:cxnLst>
              <a:rect l="0" t="0" r="r" b="b"/>
              <a:pathLst>
                <a:path w="949" h="462">
                  <a:moveTo>
                    <a:pt x="0" y="462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706" y="60"/>
                    <a:pt x="949" y="0"/>
                  </a:cubicBezTo>
                  <a:cubicBezTo>
                    <a:pt x="949" y="351"/>
                    <a:pt x="949" y="351"/>
                    <a:pt x="949" y="351"/>
                  </a:cubicBezTo>
                  <a:cubicBezTo>
                    <a:pt x="938" y="349"/>
                    <a:pt x="926" y="346"/>
                    <a:pt x="915" y="344"/>
                  </a:cubicBezTo>
                  <a:cubicBezTo>
                    <a:pt x="598" y="274"/>
                    <a:pt x="269" y="299"/>
                    <a:pt x="0" y="462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48000"/>
                  </a:schemeClr>
                </a:gs>
                <a:gs pos="50000">
                  <a:schemeClr val="bg1">
                    <a:alpha val="1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4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06800" y="2286001"/>
            <a:ext cx="1955800" cy="3200400"/>
            <a:chOff x="6140450" y="4275138"/>
            <a:chExt cx="1955800" cy="1535113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6140450" y="4275138"/>
              <a:ext cx="1955800" cy="1535113"/>
            </a:xfrm>
            <a:prstGeom prst="rect">
              <a:avLst/>
            </a:prstGeom>
            <a:solidFill>
              <a:srgbClr val="231F2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6140450" y="4275138"/>
              <a:ext cx="1955800" cy="15351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6175375" y="4325938"/>
              <a:ext cx="1887538" cy="1447800"/>
            </a:xfrm>
            <a:prstGeom prst="rect">
              <a:avLst/>
            </a:prstGeom>
            <a:gradFill>
              <a:gsLst>
                <a:gs pos="0">
                  <a:srgbClr val="000000"/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chemeClr val="bg1">
                    <a:lumMod val="50000"/>
                  </a:schemeClr>
                </a:gs>
              </a:gsLst>
              <a:lin ang="135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6175375" y="4325938"/>
              <a:ext cx="1887538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683000" y="3000792"/>
            <a:ext cx="1828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68725" y="2573893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Text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2971800"/>
            <a:ext cx="177965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r>
              <a:rPr lang="en-US" sz="3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29400" y="2971800"/>
            <a:ext cx="177965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</a:p>
          <a:p>
            <a:pPr algn="r"/>
            <a:r>
              <a:rPr lang="en-US" sz="3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AutoShape 64"/>
          <p:cNvSpPr>
            <a:spLocks noChangeArrowheads="1"/>
          </p:cNvSpPr>
          <p:nvPr/>
        </p:nvSpPr>
        <p:spPr bwMode="gray">
          <a:xfrm>
            <a:off x="1600200" y="304800"/>
            <a:ext cx="6172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Stands </a:t>
            </a:r>
            <a:r>
              <a:rPr lang="en-US" sz="3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4830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4553188</TotalTime>
  <Words>57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TZ-手动增减;XG-高光;KJ-平面;DH-静态;XJ-二级</cp:keywords>
  <dc:description>PPT设计教程网</dc:description>
  <dcterms:created xsi:type="dcterms:W3CDTF">2010-07-23T09:33:49Z</dcterms:created>
  <dcterms:modified xsi:type="dcterms:W3CDTF">2012-07-18T18:45:05Z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