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7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SMART OBJECTIVES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66800" y="1447800"/>
            <a:ext cx="7086600" cy="4725194"/>
            <a:chOff x="1600200" y="1676400"/>
            <a:chExt cx="5715000" cy="4496594"/>
          </a:xfrm>
        </p:grpSpPr>
        <p:sp>
          <p:nvSpPr>
            <p:cNvPr id="3" name="Rounded Rectangle 2"/>
            <p:cNvSpPr/>
            <p:nvPr/>
          </p:nvSpPr>
          <p:spPr>
            <a:xfrm>
              <a:off x="1600200" y="1676400"/>
              <a:ext cx="5715000" cy="4495800"/>
            </a:xfrm>
            <a:prstGeom prst="roundRect">
              <a:avLst>
                <a:gd name="adj" fmla="val 5088"/>
              </a:avLst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16200000" flipH="1">
              <a:off x="887796" y="3924300"/>
              <a:ext cx="4495800" cy="1588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600200" y="4357812"/>
              <a:ext cx="5707380" cy="1588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00200" y="2546562"/>
              <a:ext cx="5707380" cy="1588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600200" y="5229563"/>
              <a:ext cx="5707380" cy="1588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00200" y="3416725"/>
              <a:ext cx="5707380" cy="1588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371600" y="1688068"/>
            <a:ext cx="19050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SPECIFIC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2602468"/>
            <a:ext cx="1936396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MEASURABLE 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5421868"/>
            <a:ext cx="137057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TIME 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71600" y="4495800"/>
            <a:ext cx="1738185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REALISTIC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3581400"/>
            <a:ext cx="1944661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ACHIEVABLE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1524000"/>
            <a:ext cx="502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0" y="2586335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0" y="3345180"/>
            <a:ext cx="502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0" y="4498955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0" y="5337155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41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4558710</TotalTime>
  <Words>184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FM-二维</dc:subject>
  <dc:creator>PPTfans.cn</dc:creator>
  <cp:keywords>TZ-手动增减;XG-细微;KJ-平面;DH-静态;XJ-二级</cp:keywords>
  <dc:description>PPT设计教程网</dc:description>
  <dcterms:created xsi:type="dcterms:W3CDTF">2010-07-23T09:33:49Z</dcterms:created>
  <dcterms:modified xsi:type="dcterms:W3CDTF">2012-07-18T18:43:09Z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