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A50DB-F56C-468B-A2D5-7AA32D319797}" type="datetimeFigureOut">
              <a:rPr lang="en-US"/>
              <a:pPr>
                <a:defRPr/>
              </a:pPr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F9F58-78DA-4BF2-8A75-64C57D58F5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430323-E022-46C4-8466-6DF4C317887D}" type="datetimeFigureOut">
              <a:rPr lang="en-US"/>
              <a:pPr>
                <a:defRPr/>
              </a:pPr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0187B8-A45A-4312-B07C-264318617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868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5"/>
          <p:cNvGrpSpPr/>
          <p:nvPr/>
        </p:nvGrpSpPr>
        <p:grpSpPr>
          <a:xfrm>
            <a:off x="0" y="4038600"/>
            <a:ext cx="9144000" cy="2743200"/>
            <a:chOff x="0" y="3886200"/>
            <a:chExt cx="9144000" cy="2971800"/>
          </a:xfrm>
        </p:grpSpPr>
        <p:sp>
          <p:nvSpPr>
            <p:cNvPr id="90" name="Rectangle 89"/>
            <p:cNvSpPr/>
            <p:nvPr/>
          </p:nvSpPr>
          <p:spPr>
            <a:xfrm rot="10800000">
              <a:off x="0" y="5105398"/>
              <a:ext cx="9144000" cy="1752602"/>
            </a:xfrm>
            <a:prstGeom prst="rect">
              <a:avLst/>
            </a:prstGeom>
            <a:gradFill>
              <a:gsLst>
                <a:gs pos="2000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0" y="3886200"/>
              <a:ext cx="9144000" cy="1219200"/>
            </a:xfrm>
            <a:prstGeom prst="rect">
              <a:avLst/>
            </a:prstGeom>
            <a:gradFill>
              <a:gsLst>
                <a:gs pos="2000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45" name="Group 44"/>
          <p:cNvGrpSpPr/>
          <p:nvPr/>
        </p:nvGrpSpPr>
        <p:grpSpPr>
          <a:xfrm rot="16200000">
            <a:off x="4000501" y="-1943099"/>
            <a:ext cx="1219199" cy="7086600"/>
            <a:chOff x="1219198" y="1100520"/>
            <a:chExt cx="3124203" cy="7086600"/>
          </a:xfrm>
        </p:grpSpPr>
        <p:sp>
          <p:nvSpPr>
            <p:cNvPr id="46" name="Rounded Rectangle 45"/>
            <p:cNvSpPr/>
            <p:nvPr/>
          </p:nvSpPr>
          <p:spPr>
            <a:xfrm rot="16200000">
              <a:off x="-764384" y="3084102"/>
              <a:ext cx="7086600" cy="3119435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ounded Rectangle 46"/>
            <p:cNvSpPr/>
            <p:nvPr/>
          </p:nvSpPr>
          <p:spPr>
            <a:xfrm rot="16200000">
              <a:off x="2581277" y="-261547"/>
              <a:ext cx="400047" cy="3124200"/>
            </a:xfrm>
            <a:prstGeom prst="roundRect">
              <a:avLst>
                <a:gd name="adj" fmla="val 0"/>
              </a:avLst>
            </a:prstGeom>
            <a:gradFill>
              <a:gsLst>
                <a:gs pos="100000">
                  <a:schemeClr val="accent1"/>
                </a:gs>
                <a:gs pos="50000">
                  <a:schemeClr val="accent2"/>
                </a:gs>
              </a:gsLst>
              <a:lin ang="10800000" scaled="0"/>
            </a:gradFill>
            <a:ln w="6350">
              <a:noFill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AutoShape 64"/>
          <p:cNvSpPr>
            <a:spLocks noChangeArrowheads="1"/>
          </p:cNvSpPr>
          <p:nvPr/>
        </p:nvSpPr>
        <p:spPr bwMode="gray">
          <a:xfrm>
            <a:off x="295274" y="190500"/>
            <a:ext cx="8543926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5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SWOT Analysis</a:t>
            </a:r>
            <a:endParaRPr lang="en-US" altLang="ko-KR" sz="2500" b="1" kern="0" dirty="0" smtClean="0">
              <a:solidFill>
                <a:schemeClr val="tx1">
                  <a:lumMod val="75000"/>
                  <a:lumOff val="25000"/>
                </a:schemeClr>
              </a:solidFill>
              <a:ea typeface="굴림" charset="-127"/>
              <a:cs typeface="Arial" pitchFamily="34" charset="0"/>
            </a:endParaRPr>
          </a:p>
        </p:txBody>
      </p:sp>
      <p:sp>
        <p:nvSpPr>
          <p:cNvPr id="49" name="AutoShape 64"/>
          <p:cNvSpPr>
            <a:spLocks noChangeArrowheads="1"/>
          </p:cNvSpPr>
          <p:nvPr/>
        </p:nvSpPr>
        <p:spPr bwMode="gray">
          <a:xfrm rot="16200000">
            <a:off x="644791" y="1412612"/>
            <a:ext cx="1219200" cy="375178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 smtClean="0">
                <a:solidFill>
                  <a:schemeClr val="bg1"/>
                </a:solidFill>
                <a:ea typeface="굴림" charset="-127"/>
                <a:cs typeface="Arial" pitchFamily="34" charset="0"/>
              </a:rPr>
              <a:t>STRENGTHS</a:t>
            </a:r>
          </a:p>
        </p:txBody>
      </p:sp>
      <p:grpSp>
        <p:nvGrpSpPr>
          <p:cNvPr id="77" name="Group 76"/>
          <p:cNvGrpSpPr/>
          <p:nvPr/>
        </p:nvGrpSpPr>
        <p:grpSpPr>
          <a:xfrm rot="16200000">
            <a:off x="4000501" y="-584638"/>
            <a:ext cx="1219199" cy="7086600"/>
            <a:chOff x="1219198" y="1100520"/>
            <a:chExt cx="3124203" cy="7086600"/>
          </a:xfrm>
        </p:grpSpPr>
        <p:sp>
          <p:nvSpPr>
            <p:cNvPr id="78" name="Rounded Rectangle 77"/>
            <p:cNvSpPr/>
            <p:nvPr/>
          </p:nvSpPr>
          <p:spPr>
            <a:xfrm rot="16200000">
              <a:off x="-764384" y="3084102"/>
              <a:ext cx="7086600" cy="3119435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ounded Rectangle 78"/>
            <p:cNvSpPr/>
            <p:nvPr/>
          </p:nvSpPr>
          <p:spPr>
            <a:xfrm rot="16200000">
              <a:off x="2581277" y="-261547"/>
              <a:ext cx="400047" cy="3124200"/>
            </a:xfrm>
            <a:prstGeom prst="roundRect">
              <a:avLst>
                <a:gd name="adj" fmla="val 0"/>
              </a:avLst>
            </a:prstGeom>
            <a:gradFill>
              <a:gsLst>
                <a:gs pos="100000">
                  <a:srgbClr val="FF0000"/>
                </a:gs>
                <a:gs pos="50000">
                  <a:srgbClr val="C00000"/>
                </a:gs>
              </a:gsLst>
              <a:lin ang="10800000" scaled="0"/>
            </a:gradFill>
            <a:ln w="6350">
              <a:noFill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0" name="AutoShape 64"/>
          <p:cNvSpPr>
            <a:spLocks noChangeArrowheads="1"/>
          </p:cNvSpPr>
          <p:nvPr/>
        </p:nvSpPr>
        <p:spPr bwMode="gray">
          <a:xfrm rot="16200000">
            <a:off x="644791" y="2771073"/>
            <a:ext cx="1219200" cy="375178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kern="0" dirty="0" smtClean="0">
                <a:solidFill>
                  <a:prstClr val="white"/>
                </a:solidFill>
                <a:ea typeface="굴림" charset="-127"/>
                <a:cs typeface="Arial" pitchFamily="34" charset="0"/>
              </a:rPr>
              <a:t>WEAKNESSES</a:t>
            </a:r>
          </a:p>
        </p:txBody>
      </p:sp>
      <p:grpSp>
        <p:nvGrpSpPr>
          <p:cNvPr id="81" name="Group 80"/>
          <p:cNvGrpSpPr/>
          <p:nvPr/>
        </p:nvGrpSpPr>
        <p:grpSpPr>
          <a:xfrm rot="16200000">
            <a:off x="4000501" y="786962"/>
            <a:ext cx="1219199" cy="7086600"/>
            <a:chOff x="1219198" y="1100520"/>
            <a:chExt cx="3124203" cy="7086600"/>
          </a:xfrm>
        </p:grpSpPr>
        <p:sp>
          <p:nvSpPr>
            <p:cNvPr id="82" name="Rounded Rectangle 81"/>
            <p:cNvSpPr/>
            <p:nvPr/>
          </p:nvSpPr>
          <p:spPr>
            <a:xfrm rot="16200000">
              <a:off x="-764384" y="3084102"/>
              <a:ext cx="7086600" cy="3119435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ounded Rectangle 82"/>
            <p:cNvSpPr/>
            <p:nvPr/>
          </p:nvSpPr>
          <p:spPr>
            <a:xfrm rot="16200000">
              <a:off x="2581277" y="-261547"/>
              <a:ext cx="400047" cy="3124200"/>
            </a:xfrm>
            <a:prstGeom prst="roundRect">
              <a:avLst>
                <a:gd name="adj" fmla="val 0"/>
              </a:avLst>
            </a:prstGeom>
            <a:gradFill>
              <a:gsLst>
                <a:gs pos="100000">
                  <a:schemeClr val="accent1"/>
                </a:gs>
                <a:gs pos="50000">
                  <a:schemeClr val="accent2"/>
                </a:gs>
              </a:gsLst>
              <a:lin ang="10800000" scaled="0"/>
            </a:gradFill>
            <a:ln w="6350">
              <a:noFill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4" name="AutoShape 64"/>
          <p:cNvSpPr>
            <a:spLocks noChangeArrowheads="1"/>
          </p:cNvSpPr>
          <p:nvPr/>
        </p:nvSpPr>
        <p:spPr bwMode="gray">
          <a:xfrm rot="16200000">
            <a:off x="644791" y="4142673"/>
            <a:ext cx="1219200" cy="375178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kern="0" dirty="0" smtClean="0">
                <a:solidFill>
                  <a:schemeClr val="bg1"/>
                </a:solidFill>
                <a:ea typeface="굴림" charset="-127"/>
                <a:cs typeface="Arial" pitchFamily="34" charset="0"/>
              </a:rPr>
              <a:t>OPPORTUNITIES</a:t>
            </a:r>
          </a:p>
        </p:txBody>
      </p:sp>
      <p:grpSp>
        <p:nvGrpSpPr>
          <p:cNvPr id="85" name="Group 84"/>
          <p:cNvGrpSpPr/>
          <p:nvPr/>
        </p:nvGrpSpPr>
        <p:grpSpPr>
          <a:xfrm rot="16200000">
            <a:off x="4000501" y="2158562"/>
            <a:ext cx="1219199" cy="7086600"/>
            <a:chOff x="1219198" y="1100520"/>
            <a:chExt cx="3124203" cy="7086600"/>
          </a:xfrm>
        </p:grpSpPr>
        <p:sp>
          <p:nvSpPr>
            <p:cNvPr id="86" name="Rounded Rectangle 85"/>
            <p:cNvSpPr/>
            <p:nvPr/>
          </p:nvSpPr>
          <p:spPr>
            <a:xfrm rot="16200000">
              <a:off x="-764384" y="3084102"/>
              <a:ext cx="7086600" cy="3119435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ounded Rectangle 86"/>
            <p:cNvSpPr/>
            <p:nvPr/>
          </p:nvSpPr>
          <p:spPr>
            <a:xfrm rot="16200000">
              <a:off x="2581277" y="-261547"/>
              <a:ext cx="400047" cy="3124200"/>
            </a:xfrm>
            <a:prstGeom prst="roundRect">
              <a:avLst>
                <a:gd name="adj" fmla="val 0"/>
              </a:avLst>
            </a:prstGeom>
            <a:gradFill>
              <a:gsLst>
                <a:gs pos="100000">
                  <a:srgbClr val="FF0000"/>
                </a:gs>
                <a:gs pos="50000">
                  <a:srgbClr val="C00000"/>
                </a:gs>
              </a:gsLst>
              <a:lin ang="10800000" scaled="0"/>
            </a:gradFill>
            <a:ln w="6350">
              <a:noFill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8" name="AutoShape 64"/>
          <p:cNvSpPr>
            <a:spLocks noChangeArrowheads="1"/>
          </p:cNvSpPr>
          <p:nvPr/>
        </p:nvSpPr>
        <p:spPr bwMode="gray">
          <a:xfrm rot="16200000">
            <a:off x="644791" y="5514273"/>
            <a:ext cx="1219200" cy="375178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 smtClean="0">
                <a:solidFill>
                  <a:prstClr val="white"/>
                </a:solidFill>
                <a:ea typeface="굴림" charset="-127"/>
                <a:cs typeface="Arial" pitchFamily="34" charset="0"/>
              </a:rPr>
              <a:t>THREATS</a:t>
            </a:r>
          </a:p>
        </p:txBody>
      </p:sp>
      <p:sp>
        <p:nvSpPr>
          <p:cNvPr id="99" name="AutoShape 64"/>
          <p:cNvSpPr>
            <a:spLocks noChangeArrowheads="1"/>
          </p:cNvSpPr>
          <p:nvPr/>
        </p:nvSpPr>
        <p:spPr bwMode="gray">
          <a:xfrm>
            <a:off x="6725920" y="1084580"/>
            <a:ext cx="1371600" cy="1063004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0" b="1" kern="0" dirty="0" smtClean="0">
                <a:solidFill>
                  <a:srgbClr val="ECECEC"/>
                </a:solidFill>
                <a:ea typeface="굴림" charset="-127"/>
                <a:cs typeface="Arial" pitchFamily="34" charset="0"/>
              </a:rPr>
              <a:t>S</a:t>
            </a:r>
          </a:p>
        </p:txBody>
      </p:sp>
      <p:sp>
        <p:nvSpPr>
          <p:cNvPr id="100" name="AutoShape 64"/>
          <p:cNvSpPr>
            <a:spLocks noChangeArrowheads="1"/>
          </p:cNvSpPr>
          <p:nvPr/>
        </p:nvSpPr>
        <p:spPr bwMode="gray">
          <a:xfrm>
            <a:off x="6725920" y="2418080"/>
            <a:ext cx="1371600" cy="1063004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0" b="1" kern="0" dirty="0" smtClean="0">
                <a:solidFill>
                  <a:srgbClr val="ECECEC"/>
                </a:solidFill>
                <a:ea typeface="굴림" charset="-127"/>
                <a:cs typeface="Arial" pitchFamily="34" charset="0"/>
              </a:rPr>
              <a:t>W</a:t>
            </a:r>
          </a:p>
        </p:txBody>
      </p:sp>
      <p:sp>
        <p:nvSpPr>
          <p:cNvPr id="101" name="AutoShape 64"/>
          <p:cNvSpPr>
            <a:spLocks noChangeArrowheads="1"/>
          </p:cNvSpPr>
          <p:nvPr/>
        </p:nvSpPr>
        <p:spPr bwMode="gray">
          <a:xfrm>
            <a:off x="6725920" y="3789680"/>
            <a:ext cx="1371600" cy="1063004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0" b="1" kern="0" dirty="0" smtClean="0">
                <a:solidFill>
                  <a:srgbClr val="ECECEC"/>
                </a:solidFill>
                <a:ea typeface="굴림" charset="-127"/>
                <a:cs typeface="Arial" pitchFamily="34" charset="0"/>
              </a:rPr>
              <a:t>O</a:t>
            </a:r>
          </a:p>
        </p:txBody>
      </p:sp>
      <p:sp>
        <p:nvSpPr>
          <p:cNvPr id="102" name="AutoShape 64"/>
          <p:cNvSpPr>
            <a:spLocks noChangeArrowheads="1"/>
          </p:cNvSpPr>
          <p:nvPr/>
        </p:nvSpPr>
        <p:spPr bwMode="gray">
          <a:xfrm>
            <a:off x="6725920" y="5184140"/>
            <a:ext cx="1371600" cy="1063004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0" b="1" kern="0" dirty="0" smtClean="0">
                <a:solidFill>
                  <a:srgbClr val="ECECEC"/>
                </a:solidFill>
                <a:ea typeface="굴림" charset="-127"/>
                <a:cs typeface="Arial" pitchFamily="34" charset="0"/>
              </a:rPr>
              <a:t>T</a:t>
            </a:r>
          </a:p>
        </p:txBody>
      </p:sp>
      <p:sp>
        <p:nvSpPr>
          <p:cNvPr id="92" name="Text Box 394"/>
          <p:cNvSpPr txBox="1">
            <a:spLocks noChangeArrowheads="1"/>
          </p:cNvSpPr>
          <p:nvPr/>
        </p:nvSpPr>
        <p:spPr bwMode="auto">
          <a:xfrm>
            <a:off x="1676400" y="1214274"/>
            <a:ext cx="62484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Lorem is simply dummy text of then and scrambled it to make a type specimen book. It has survived not onvece. Lorem is simply dummy text of then and scrambled it to make a type specimen book. Lorem is simply dummy text of then and scrambled it to make a type specimen book. </a:t>
            </a:r>
          </a:p>
        </p:txBody>
      </p:sp>
      <p:sp>
        <p:nvSpPr>
          <p:cNvPr id="93" name="Text Box 394"/>
          <p:cNvSpPr txBox="1">
            <a:spLocks noChangeArrowheads="1"/>
          </p:cNvSpPr>
          <p:nvPr/>
        </p:nvSpPr>
        <p:spPr bwMode="auto">
          <a:xfrm>
            <a:off x="1676400" y="2547774"/>
            <a:ext cx="62484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Lorem is simply dummy text of then and scrambled it to make a type specimen book. It has survived not onvece. Lorem is simply dummy text of then and scrambled it to make a type specimen book. Lorem is simply dummy text of then and scrambled it to make a type specimen book. </a:t>
            </a:r>
          </a:p>
        </p:txBody>
      </p:sp>
      <p:sp>
        <p:nvSpPr>
          <p:cNvPr id="94" name="Text Box 394"/>
          <p:cNvSpPr txBox="1">
            <a:spLocks noChangeArrowheads="1"/>
          </p:cNvSpPr>
          <p:nvPr/>
        </p:nvSpPr>
        <p:spPr bwMode="auto">
          <a:xfrm>
            <a:off x="1676400" y="3904134"/>
            <a:ext cx="62484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Lorem is simply dummy text of then and scrambled it to make a type specimen book. It has survived not onvece. Lorem is simply dummy text of then and scrambled it to make a type specimen book. Lorem is simply dummy text of then and scrambled it to make a type specimen book. </a:t>
            </a:r>
          </a:p>
        </p:txBody>
      </p:sp>
      <p:sp>
        <p:nvSpPr>
          <p:cNvPr id="98" name="Text Box 394"/>
          <p:cNvSpPr txBox="1">
            <a:spLocks noChangeArrowheads="1"/>
          </p:cNvSpPr>
          <p:nvPr/>
        </p:nvSpPr>
        <p:spPr bwMode="auto">
          <a:xfrm>
            <a:off x="1676400" y="5321454"/>
            <a:ext cx="62484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Lorem is simply dummy text of then and scrambled it to make a type specimen book. It has survived not onvece. Lorem is simply dummy text of then and scrambled it to make a type specimen book. Lorem is simply dummy text of then and scrambled it to make a type specimen book. </a:t>
            </a:r>
          </a:p>
        </p:txBody>
      </p:sp>
    </p:spTree>
    <p:extLst>
      <p:ext uri="{BB962C8B-B14F-4D97-AF65-F5344CB8AC3E}">
        <p14:creationId xmlns:p14="http://schemas.microsoft.com/office/powerpoint/2010/main" val="14945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uzzle">
  <a:themeElements>
    <a:clrScheme name="Custom 2">
      <a:dk1>
        <a:srgbClr val="383838"/>
      </a:dk1>
      <a:lt1>
        <a:sysClr val="window" lastClr="FFFFFF"/>
      </a:lt1>
      <a:dk2>
        <a:srgbClr val="CCCC00"/>
      </a:dk2>
      <a:lt2>
        <a:srgbClr val="FFFF00"/>
      </a:lt2>
      <a:accent1>
        <a:srgbClr val="00B0F0"/>
      </a:accent1>
      <a:accent2>
        <a:srgbClr val="0070C0"/>
      </a:accent2>
      <a:accent3>
        <a:srgbClr val="00EA1C"/>
      </a:accent3>
      <a:accent4>
        <a:srgbClr val="00B050"/>
      </a:accent4>
      <a:accent5>
        <a:srgbClr val="C00000"/>
      </a:accent5>
      <a:accent6>
        <a:srgbClr val="FF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2772</TotalTime>
  <Words>238</Words>
  <Application>Microsoft Office PowerPoint</Application>
  <PresentationFormat>全屏显示(4:3)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Puzzle</vt:lpstr>
      <vt:lpstr>PowerPoint 演示文稿</vt:lpstr>
    </vt:vector>
  </TitlesOfParts>
  <Company>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PPT设计教程网分享</dc:title>
  <dc:creator>PPTfans.cn</dc:creator>
  <dc:description>PPTfans.cn</dc:description>
  <cp:revision>248</cp:revision>
  <dcterms:created xsi:type="dcterms:W3CDTF">2009-10-08T11:02:59Z</dcterms:created>
  <dcterms:modified xsi:type="dcterms:W3CDTF">2012-07-18T18:46:04Z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Slide 1</vt:lpwstr>
  </property>
  <property fmtid="{D5CDD505-2E9C-101B-9397-08002B2CF9AE}" pid="3" name="SlideDescription">
    <vt:lpwstr/>
  </property>
</Properties>
</file>