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6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5"/>
          <p:cNvGrpSpPr/>
          <p:nvPr/>
        </p:nvGrpSpPr>
        <p:grpSpPr>
          <a:xfrm>
            <a:off x="0" y="4038600"/>
            <a:ext cx="9144000" cy="2743200"/>
            <a:chOff x="0" y="3886200"/>
            <a:chExt cx="9144000" cy="2971800"/>
          </a:xfrm>
        </p:grpSpPr>
        <p:sp>
          <p:nvSpPr>
            <p:cNvPr id="90" name="Rectangle 89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 rot="16200000">
            <a:off x="4000501" y="-1943099"/>
            <a:ext cx="1219199" cy="7086600"/>
            <a:chOff x="1219198" y="1100520"/>
            <a:chExt cx="3124203" cy="7086600"/>
          </a:xfrm>
        </p:grpSpPr>
        <p:sp>
          <p:nvSpPr>
            <p:cNvPr id="46" name="Rounded Rectangle 45"/>
            <p:cNvSpPr/>
            <p:nvPr/>
          </p:nvSpPr>
          <p:spPr>
            <a:xfrm rot="16200000">
              <a:off x="-764384" y="3084102"/>
              <a:ext cx="7086600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 rot="16200000">
              <a:off x="2581277" y="-261547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chemeClr val="accent1"/>
                </a:gs>
                <a:gs pos="50000">
                  <a:schemeClr val="accent2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</a:t>
            </a:r>
            <a:endParaRPr lang="en-US" altLang="ko-KR" sz="25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9" name="AutoShape 64"/>
          <p:cNvSpPr>
            <a:spLocks noChangeArrowheads="1"/>
          </p:cNvSpPr>
          <p:nvPr/>
        </p:nvSpPr>
        <p:spPr bwMode="gray">
          <a:xfrm rot="16200000">
            <a:off x="644791" y="1412612"/>
            <a:ext cx="1219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grpSp>
        <p:nvGrpSpPr>
          <p:cNvPr id="77" name="Group 76"/>
          <p:cNvGrpSpPr/>
          <p:nvPr/>
        </p:nvGrpSpPr>
        <p:grpSpPr>
          <a:xfrm rot="16200000">
            <a:off x="4000501" y="-584638"/>
            <a:ext cx="1219199" cy="7086600"/>
            <a:chOff x="1219198" y="1100520"/>
            <a:chExt cx="3124203" cy="7086600"/>
          </a:xfrm>
        </p:grpSpPr>
        <p:sp>
          <p:nvSpPr>
            <p:cNvPr id="78" name="Rounded Rectangle 77"/>
            <p:cNvSpPr/>
            <p:nvPr/>
          </p:nvSpPr>
          <p:spPr>
            <a:xfrm rot="16200000">
              <a:off x="-764384" y="3084102"/>
              <a:ext cx="7086600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 rot="16200000">
              <a:off x="2581277" y="-261547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rgbClr val="FF0000"/>
                </a:gs>
                <a:gs pos="50000">
                  <a:srgbClr val="C00000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AutoShape 64"/>
          <p:cNvSpPr>
            <a:spLocks noChangeArrowheads="1"/>
          </p:cNvSpPr>
          <p:nvPr/>
        </p:nvSpPr>
        <p:spPr bwMode="gray">
          <a:xfrm rot="16200000">
            <a:off x="644791" y="2771073"/>
            <a:ext cx="1219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solidFill>
                  <a:prstClr val="white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grpSp>
        <p:nvGrpSpPr>
          <p:cNvPr id="81" name="Group 80"/>
          <p:cNvGrpSpPr/>
          <p:nvPr/>
        </p:nvGrpSpPr>
        <p:grpSpPr>
          <a:xfrm rot="16200000">
            <a:off x="4000501" y="786962"/>
            <a:ext cx="1219199" cy="7086600"/>
            <a:chOff x="1219198" y="1100520"/>
            <a:chExt cx="3124203" cy="7086600"/>
          </a:xfrm>
        </p:grpSpPr>
        <p:sp>
          <p:nvSpPr>
            <p:cNvPr id="82" name="Rounded Rectangle 81"/>
            <p:cNvSpPr/>
            <p:nvPr/>
          </p:nvSpPr>
          <p:spPr>
            <a:xfrm rot="16200000">
              <a:off x="-764384" y="3084102"/>
              <a:ext cx="7086600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/>
          </p:nvSpPr>
          <p:spPr>
            <a:xfrm rot="16200000">
              <a:off x="2581277" y="-261547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chemeClr val="accent1"/>
                </a:gs>
                <a:gs pos="50000">
                  <a:schemeClr val="accent2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AutoShape 64"/>
          <p:cNvSpPr>
            <a:spLocks noChangeArrowheads="1"/>
          </p:cNvSpPr>
          <p:nvPr/>
        </p:nvSpPr>
        <p:spPr bwMode="gray">
          <a:xfrm rot="16200000">
            <a:off x="644791" y="4142673"/>
            <a:ext cx="1219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grpSp>
        <p:nvGrpSpPr>
          <p:cNvPr id="85" name="Group 84"/>
          <p:cNvGrpSpPr/>
          <p:nvPr/>
        </p:nvGrpSpPr>
        <p:grpSpPr>
          <a:xfrm rot="16200000">
            <a:off x="4000501" y="2158562"/>
            <a:ext cx="1219199" cy="7086600"/>
            <a:chOff x="1219198" y="1100520"/>
            <a:chExt cx="3124203" cy="7086600"/>
          </a:xfrm>
        </p:grpSpPr>
        <p:sp>
          <p:nvSpPr>
            <p:cNvPr id="86" name="Rounded Rectangle 85"/>
            <p:cNvSpPr/>
            <p:nvPr/>
          </p:nvSpPr>
          <p:spPr>
            <a:xfrm rot="16200000">
              <a:off x="-764384" y="3084102"/>
              <a:ext cx="7086600" cy="311943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 rot="16200000">
              <a:off x="2581277" y="-261547"/>
              <a:ext cx="400047" cy="3124200"/>
            </a:xfrm>
            <a:prstGeom prst="roundRect">
              <a:avLst>
                <a:gd name="adj" fmla="val 0"/>
              </a:avLst>
            </a:prstGeom>
            <a:gradFill>
              <a:gsLst>
                <a:gs pos="100000">
                  <a:srgbClr val="FF0000"/>
                </a:gs>
                <a:gs pos="50000">
                  <a:srgbClr val="C00000"/>
                </a:gs>
              </a:gsLst>
              <a:lin ang="10800000" scaled="0"/>
            </a:gradFill>
            <a:ln w="6350"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AutoShape 64"/>
          <p:cNvSpPr>
            <a:spLocks noChangeArrowheads="1"/>
          </p:cNvSpPr>
          <p:nvPr/>
        </p:nvSpPr>
        <p:spPr bwMode="gray">
          <a:xfrm rot="16200000">
            <a:off x="644791" y="5514273"/>
            <a:ext cx="12192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prstClr val="white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99" name="AutoShape 64"/>
          <p:cNvSpPr>
            <a:spLocks noChangeArrowheads="1"/>
          </p:cNvSpPr>
          <p:nvPr/>
        </p:nvSpPr>
        <p:spPr bwMode="gray">
          <a:xfrm>
            <a:off x="6725920" y="108458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00" name="AutoShape 64"/>
          <p:cNvSpPr>
            <a:spLocks noChangeArrowheads="1"/>
          </p:cNvSpPr>
          <p:nvPr/>
        </p:nvSpPr>
        <p:spPr bwMode="gray">
          <a:xfrm>
            <a:off x="6725920" y="241808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101" name="AutoShape 64"/>
          <p:cNvSpPr>
            <a:spLocks noChangeArrowheads="1"/>
          </p:cNvSpPr>
          <p:nvPr/>
        </p:nvSpPr>
        <p:spPr bwMode="gray">
          <a:xfrm>
            <a:off x="6725920" y="378968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102" name="AutoShape 64"/>
          <p:cNvSpPr>
            <a:spLocks noChangeArrowheads="1"/>
          </p:cNvSpPr>
          <p:nvPr/>
        </p:nvSpPr>
        <p:spPr bwMode="gray">
          <a:xfrm>
            <a:off x="6725920" y="5184140"/>
            <a:ext cx="13716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rgbClr val="ECECEC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92" name="Text Box 394"/>
          <p:cNvSpPr txBox="1">
            <a:spLocks noChangeArrowheads="1"/>
          </p:cNvSpPr>
          <p:nvPr/>
        </p:nvSpPr>
        <p:spPr bwMode="auto">
          <a:xfrm>
            <a:off x="1676400" y="1214274"/>
            <a:ext cx="6248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Lorem is simply dummy text of then and scrambled it to make a type specimen book. </a:t>
            </a:r>
          </a:p>
        </p:txBody>
      </p:sp>
      <p:sp>
        <p:nvSpPr>
          <p:cNvPr id="93" name="Text Box 394"/>
          <p:cNvSpPr txBox="1">
            <a:spLocks noChangeArrowheads="1"/>
          </p:cNvSpPr>
          <p:nvPr/>
        </p:nvSpPr>
        <p:spPr bwMode="auto">
          <a:xfrm>
            <a:off x="1676400" y="2547774"/>
            <a:ext cx="6248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Lorem is simply dummy text of then and scrambled it to make a type specimen book. </a:t>
            </a:r>
          </a:p>
        </p:txBody>
      </p:sp>
      <p:sp>
        <p:nvSpPr>
          <p:cNvPr id="94" name="Text Box 394"/>
          <p:cNvSpPr txBox="1">
            <a:spLocks noChangeArrowheads="1"/>
          </p:cNvSpPr>
          <p:nvPr/>
        </p:nvSpPr>
        <p:spPr bwMode="auto">
          <a:xfrm>
            <a:off x="1676400" y="3904134"/>
            <a:ext cx="6248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Lorem is simply dummy text of then and scrambled it to make a type specimen book. </a:t>
            </a:r>
          </a:p>
        </p:txBody>
      </p:sp>
      <p:sp>
        <p:nvSpPr>
          <p:cNvPr id="98" name="Text Box 394"/>
          <p:cNvSpPr txBox="1">
            <a:spLocks noChangeArrowheads="1"/>
          </p:cNvSpPr>
          <p:nvPr/>
        </p:nvSpPr>
        <p:spPr bwMode="auto">
          <a:xfrm>
            <a:off x="1676400" y="5321454"/>
            <a:ext cx="6248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Lorem is simply 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1494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2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238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Puzzle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creator>PPTfans.cn</dc:creator>
  <dc:description>PPTfans.cn</dc:description>
  <cp:revision>248</cp:revision>
  <dcterms:created xsi:type="dcterms:W3CDTF">2009-10-08T11:02:59Z</dcterms:created>
  <dcterms:modified xsi:type="dcterms:W3CDTF">2012-07-18T18:46:04Z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