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ight Arrow 42"/>
          <p:cNvSpPr/>
          <p:nvPr/>
        </p:nvSpPr>
        <p:spPr>
          <a:xfrm rot="5400000">
            <a:off x="5758742" y="2070814"/>
            <a:ext cx="3562347" cy="1744830"/>
          </a:xfrm>
          <a:prstGeom prst="rightArrow">
            <a:avLst>
              <a:gd name="adj1" fmla="val 54369"/>
              <a:gd name="adj2" fmla="val 50000"/>
            </a:avLst>
          </a:prstGeom>
          <a:gradFill>
            <a:gsLst>
              <a:gs pos="54000">
                <a:schemeClr val="bg1">
                  <a:alpha val="0"/>
                </a:schemeClr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0" scaled="0"/>
          </a:gra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5400000">
            <a:off x="3015542" y="2528013"/>
            <a:ext cx="4476748" cy="1744830"/>
          </a:xfrm>
          <a:prstGeom prst="rightArrow">
            <a:avLst>
              <a:gd name="adj1" fmla="val 54369"/>
              <a:gd name="adj2" fmla="val 50000"/>
            </a:avLst>
          </a:prstGeom>
          <a:gradFill>
            <a:gsLst>
              <a:gs pos="54000">
                <a:schemeClr val="bg1">
                  <a:alpha val="0"/>
                </a:schemeClr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0" scaled="0"/>
          </a:gra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5400000">
            <a:off x="734936" y="2998865"/>
            <a:ext cx="5304159" cy="1744830"/>
          </a:xfrm>
          <a:prstGeom prst="rightArrow">
            <a:avLst>
              <a:gd name="adj1" fmla="val 54369"/>
              <a:gd name="adj2" fmla="val 50000"/>
            </a:avLst>
          </a:prstGeom>
          <a:gradFill>
            <a:gsLst>
              <a:gs pos="54000">
                <a:schemeClr val="bg1">
                  <a:alpha val="0"/>
                </a:schemeClr>
              </a:gs>
              <a:gs pos="100000">
                <a:schemeClr val="accent6"/>
              </a:gs>
            </a:gsLst>
            <a:lin ang="0" scaled="0"/>
          </a:gradFill>
          <a:ln w="9525">
            <a:gradFill>
              <a:gsLst>
                <a:gs pos="0">
                  <a:schemeClr val="accent5"/>
                </a:gs>
                <a:gs pos="50000">
                  <a:schemeClr val="bg1"/>
                </a:gs>
              </a:gsLst>
              <a:lin ang="108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5400000">
            <a:off x="-480135" y="2299413"/>
            <a:ext cx="4019551" cy="1744830"/>
          </a:xfrm>
          <a:prstGeom prst="rightArrow">
            <a:avLst>
              <a:gd name="adj1" fmla="val 54369"/>
              <a:gd name="adj2" fmla="val 50000"/>
            </a:avLst>
          </a:prstGeom>
          <a:gradFill>
            <a:gsLst>
              <a:gs pos="54000">
                <a:schemeClr val="bg1">
                  <a:alpha val="0"/>
                </a:schemeClr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0" scaled="0"/>
          </a:gra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31242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3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Arrows </a:t>
            </a:r>
            <a:r>
              <a:rPr lang="en-US" sz="35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pic>
        <p:nvPicPr>
          <p:cNvPr id="24" name="Picture 9" descr="Y:\Projects\SmileTemplates\CHARTS\Diagrams &amp; Charts\Arrow\New Folder\78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94817"/>
            <a:ext cx="796636" cy="1699491"/>
          </a:xfrm>
          <a:prstGeom prst="rect">
            <a:avLst/>
          </a:prstGeom>
          <a:noFill/>
        </p:spPr>
      </p:pic>
      <p:pic>
        <p:nvPicPr>
          <p:cNvPr id="42" name="Picture 9" descr="Y:\Projects\SmileTemplates\CHARTS\Diagrams &amp; Charts\Arrow\New Folder\78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7275" y="2590800"/>
            <a:ext cx="796636" cy="1699491"/>
          </a:xfrm>
          <a:prstGeom prst="rect">
            <a:avLst/>
          </a:prstGeom>
          <a:noFill/>
        </p:spPr>
      </p:pic>
      <p:pic>
        <p:nvPicPr>
          <p:cNvPr id="44" name="Picture 9" descr="Y:\Projects\SmileTemplates\CHARTS\Diagrams &amp; Charts\Arrow\New Folder\78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3275" y="1905000"/>
            <a:ext cx="796636" cy="1699491"/>
          </a:xfrm>
          <a:prstGeom prst="rect">
            <a:avLst/>
          </a:prstGeom>
          <a:noFill/>
        </p:spPr>
      </p:pic>
      <p:pic>
        <p:nvPicPr>
          <p:cNvPr id="45" name="Picture 2" descr="Y:\Projects\SmileTemplates\CHARTS\Diagrams &amp; Charts\Arrow\New Folder\r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8950" y="3238500"/>
            <a:ext cx="800100" cy="1706880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385499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row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5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Arrow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TZ-手动增减;XG-渐变;KJ-3D;DH-静态;XJ-二级</cp:keywords>
  <dc:description>PPTfans.cn</dc:description>
  <cp:revision>7</cp:revision>
  <dcterms:created xsi:type="dcterms:W3CDTF">2009-09-08T15:45:39Z</dcterms:created>
  <dcterms:modified xsi:type="dcterms:W3CDTF">2012-07-18T18:18:57Z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