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0" y="4221163"/>
            <a:ext cx="9144000" cy="0"/>
          </a:xfrm>
          <a:prstGeom prst="line">
            <a:avLst/>
          </a:prstGeom>
          <a:ln w="635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4653136"/>
            <a:ext cx="7772400" cy="9659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5661248"/>
            <a:ext cx="6400800" cy="6976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4648A-7CD3-4DCE-92F4-B309D2CBE002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7F04F-C95B-4EF7-AFCB-3C73904D64F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988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ABB22-177C-422D-9FD3-C099B4CC4074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893F1-C0DF-4AA7-8B4B-7A68BF0BCA7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549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99DD3-E4EB-4959-AC32-77B196EC534A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58430-593A-4239-A6C9-2BFD6589C7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138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/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A09F-7FB3-4208-8AF2-46FFADE6B226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0F44C-98F9-4131-92C3-B72A4F1388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4778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E777-9BA3-4717-9C97-F23BD97ADB89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59DC8-F334-4281-989E-9259156928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57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A1DCD-98D4-49A7-AF60-14059BC57A8B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CEBC4-2F64-4489-BB0A-FDFA394BF9C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856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52D16-B8C4-4384-984B-22E74D26F032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A43F2-9858-4379-BA94-BE926232AF1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976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1B4A1-340F-4727-BA61-549E8C624EAB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5385D-53C5-4E6A-A052-D8AC5FCF89A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76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824F1-C498-480F-8A6C-D93F80BE4CFC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44DCC-0275-4354-AE3F-8CD68D3339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89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C1ECE-130E-41A3-90FC-E0832C363A83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0F8F9-588E-41D4-95F1-695AA470BB2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1749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0B73C-F1DD-407C-8106-26F3A52B39A6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F75B7-CAD7-415D-AB49-7AB53E31D0D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317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1F781E2-E520-4636-99D6-B984C04FF14A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AD7F6A-9F3A-4446-9B03-14C6E35A1B3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B2E389"/>
        </a:buClr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712916" y="4990544"/>
            <a:ext cx="3877985" cy="6463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请在这里输入标题</a:t>
            </a:r>
            <a:endParaRPr lang="zh-CN" altLang="en-US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副标题 2"/>
          <p:cNvSpPr>
            <a:spLocks noGrp="1"/>
          </p:cNvSpPr>
          <p:nvPr/>
        </p:nvSpPr>
        <p:spPr>
          <a:xfrm>
            <a:off x="712916" y="5733256"/>
            <a:ext cx="2954655" cy="461665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请在这里</a:t>
            </a:r>
            <a:r>
              <a:rPr lang="zh-CN" altLang="en-US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输入副标题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CN" altLang="en-US" smtClean="0"/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bfc617e47948c55c81ea725946a4d201df97f3"/>
</p:tagLst>
</file>

<file path=ppt/theme/theme1.xml><?xml version="1.0" encoding="utf-8"?>
<a:theme xmlns:a="http://schemas.openxmlformats.org/drawingml/2006/main" name="Office 主题​​">
  <a:themeElements>
    <a:clrScheme name="穿越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主管人员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10</Words>
  <Application>Microsoft Office PowerPoint</Application>
  <PresentationFormat>全屏显示(4:3)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宋体</vt:lpstr>
      <vt:lpstr>微软雅黑</vt:lpstr>
      <vt:lpstr>幼圆</vt:lpstr>
      <vt:lpstr>Arial</vt:lpstr>
      <vt:lpstr>Century Gothic</vt:lpstr>
      <vt:lpstr>Palatino Linotype</vt:lpstr>
      <vt:lpstr>Wingdings</vt:lpstr>
      <vt:lpstr>Office 主题​​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TP-人文风俗</dc:subject>
  <dc:creator>PPTfans.cn</dc:creator>
  <cp:keywords>XS-普屏 4：3;SC-淡绿色;BG-浅色;DH-静态</cp:keywords>
  <dc:description>PPTfans.cn</dc:description>
  <cp:lastModifiedBy>林辉强</cp:lastModifiedBy>
  <cp:revision>7</cp:revision>
  <dcterms:created xsi:type="dcterms:W3CDTF">2012-03-15T05:55:59Z</dcterms:created>
  <dcterms:modified xsi:type="dcterms:W3CDTF">2014-05-07T15:55:44Z</dcterms:modified>
  <cp:category>UDi-主题模板</cp:category>
</cp:coreProperties>
</file>