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F9277-39B4-47D3-82A9-901A3C0DE5D0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70FDD-3811-4ACA-A821-CA893832B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194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9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CUSTOMER LIFECYCLE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1615440"/>
            <a:ext cx="4251960" cy="4251960"/>
          </a:xfrm>
          <a:prstGeom prst="ellipse">
            <a:avLst/>
          </a:prstGeom>
          <a:noFill/>
          <a:ln w="6350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13"/>
          <p:cNvSpPr/>
          <p:nvPr/>
        </p:nvSpPr>
        <p:spPr>
          <a:xfrm>
            <a:off x="4331302" y="1245563"/>
            <a:ext cx="511876" cy="819002"/>
          </a:xfrm>
          <a:prstGeom prst="chevron">
            <a:avLst>
              <a:gd name="adj" fmla="val 571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5200" y="3360003"/>
            <a:ext cx="2141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CUSTOMER LIFECYCLE </a:t>
            </a:r>
            <a:endParaRPr lang="en-US" sz="2400" dirty="0"/>
          </a:p>
        </p:txBody>
      </p:sp>
      <p:sp>
        <p:nvSpPr>
          <p:cNvPr id="17" name="Chevron 16"/>
          <p:cNvSpPr/>
          <p:nvPr/>
        </p:nvSpPr>
        <p:spPr>
          <a:xfrm flipH="1">
            <a:off x="4331302" y="5467043"/>
            <a:ext cx="511876" cy="819002"/>
          </a:xfrm>
          <a:prstGeom prst="chevron">
            <a:avLst>
              <a:gd name="adj" fmla="val 571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 rot="5400000">
            <a:off x="6419182" y="3302963"/>
            <a:ext cx="511876" cy="819002"/>
          </a:xfrm>
          <a:prstGeom prst="chevron">
            <a:avLst>
              <a:gd name="adj" fmla="val 571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 rot="16200000">
            <a:off x="2220562" y="3302963"/>
            <a:ext cx="511876" cy="819002"/>
          </a:xfrm>
          <a:prstGeom prst="chevron">
            <a:avLst>
              <a:gd name="adj" fmla="val 571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 rot="1800000">
            <a:off x="5794343" y="1847545"/>
            <a:ext cx="511874" cy="818998"/>
          </a:xfrm>
          <a:prstGeom prst="chevron">
            <a:avLst>
              <a:gd name="adj" fmla="val 571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rot="18000000">
            <a:off x="2792064" y="1855164"/>
            <a:ext cx="511876" cy="819002"/>
          </a:xfrm>
          <a:prstGeom prst="chevron">
            <a:avLst>
              <a:gd name="adj" fmla="val 571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9389915" flipH="1">
            <a:off x="5804317" y="4838045"/>
            <a:ext cx="511876" cy="819002"/>
          </a:xfrm>
          <a:prstGeom prst="chevron">
            <a:avLst>
              <a:gd name="adj" fmla="val 571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2700000" flipH="1">
            <a:off x="2806252" y="4839630"/>
            <a:ext cx="511876" cy="819000"/>
          </a:xfrm>
          <a:prstGeom prst="chevron">
            <a:avLst>
              <a:gd name="adj" fmla="val 571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2860" y="838200"/>
            <a:ext cx="1424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Choosing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1600200"/>
            <a:ext cx="1424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Ordering 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3505200"/>
            <a:ext cx="1424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Installing  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5410200"/>
            <a:ext cx="1424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Learning   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6183868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Using    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5486400"/>
            <a:ext cx="1424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Supporting     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4860" y="3657600"/>
            <a:ext cx="1424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Growing      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1905000"/>
            <a:ext cx="1424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Disposing       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2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4560073</TotalTime>
  <Words>17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DG-循环</dc:subject>
  <dc:creator>PPTfans.cn</dc:creator>
  <cp:keywords>TZ-手动增减;XG-单色;KJ-平面;DH-静态;XJ-二级</cp:keywords>
  <dc:description>PPT设计教程网</dc:description>
  <dcterms:created xsi:type="dcterms:W3CDTF">2010-07-23T09:33:49Z</dcterms:created>
  <dcterms:modified xsi:type="dcterms:W3CDTF">2012-07-18T18:24:12Z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