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7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27774" y="5138232"/>
            <a:ext cx="2473226" cy="1137582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27774" y="3226158"/>
            <a:ext cx="2473226" cy="1804843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27774" y="1997166"/>
            <a:ext cx="2473226" cy="110429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143916" y="3222595"/>
            <a:ext cx="2742401" cy="1811848"/>
          </a:xfrm>
          <a:custGeom>
            <a:avLst/>
            <a:gdLst/>
            <a:ahLst/>
            <a:cxnLst>
              <a:cxn ang="0">
                <a:pos x="1958" y="588"/>
              </a:cxn>
              <a:cxn ang="0">
                <a:pos x="1736" y="399"/>
              </a:cxn>
              <a:cxn ang="0">
                <a:pos x="1736" y="0"/>
              </a:cxn>
              <a:cxn ang="0">
                <a:pos x="0" y="0"/>
              </a:cxn>
              <a:cxn ang="0">
                <a:pos x="0" y="1172"/>
              </a:cxn>
              <a:cxn ang="0">
                <a:pos x="1736" y="1172"/>
              </a:cxn>
              <a:cxn ang="0">
                <a:pos x="1736" y="775"/>
              </a:cxn>
              <a:cxn ang="0">
                <a:pos x="1958" y="588"/>
              </a:cxn>
            </a:cxnLst>
            <a:rect l="0" t="0" r="r" b="b"/>
            <a:pathLst>
              <a:path w="1958" h="1172">
                <a:moveTo>
                  <a:pt x="1958" y="588"/>
                </a:moveTo>
                <a:lnTo>
                  <a:pt x="1736" y="399"/>
                </a:lnTo>
                <a:lnTo>
                  <a:pt x="1736" y="0"/>
                </a:lnTo>
                <a:lnTo>
                  <a:pt x="0" y="0"/>
                </a:lnTo>
                <a:lnTo>
                  <a:pt x="0" y="1172"/>
                </a:lnTo>
                <a:lnTo>
                  <a:pt x="1736" y="1172"/>
                </a:lnTo>
                <a:lnTo>
                  <a:pt x="1736" y="775"/>
                </a:lnTo>
                <a:lnTo>
                  <a:pt x="1958" y="58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3145242" y="1981200"/>
            <a:ext cx="2742401" cy="1139362"/>
          </a:xfrm>
          <a:custGeom>
            <a:avLst/>
            <a:gdLst/>
            <a:ahLst/>
            <a:cxnLst>
              <a:cxn ang="0">
                <a:pos x="1958" y="191"/>
              </a:cxn>
              <a:cxn ang="0">
                <a:pos x="1736" y="2"/>
              </a:cxn>
              <a:cxn ang="0">
                <a:pos x="1736" y="0"/>
              </a:cxn>
              <a:cxn ang="0">
                <a:pos x="0" y="0"/>
              </a:cxn>
              <a:cxn ang="0">
                <a:pos x="0" y="737"/>
              </a:cxn>
              <a:cxn ang="0">
                <a:pos x="1736" y="737"/>
              </a:cxn>
              <a:cxn ang="0">
                <a:pos x="1736" y="378"/>
              </a:cxn>
              <a:cxn ang="0">
                <a:pos x="1958" y="191"/>
              </a:cxn>
            </a:cxnLst>
            <a:rect l="0" t="0" r="r" b="b"/>
            <a:pathLst>
              <a:path w="1958" h="737">
                <a:moveTo>
                  <a:pt x="1958" y="191"/>
                </a:moveTo>
                <a:lnTo>
                  <a:pt x="1736" y="2"/>
                </a:lnTo>
                <a:lnTo>
                  <a:pt x="1736" y="0"/>
                </a:lnTo>
                <a:lnTo>
                  <a:pt x="0" y="0"/>
                </a:lnTo>
                <a:lnTo>
                  <a:pt x="0" y="737"/>
                </a:lnTo>
                <a:lnTo>
                  <a:pt x="1736" y="737"/>
                </a:lnTo>
                <a:lnTo>
                  <a:pt x="1736" y="378"/>
                </a:lnTo>
                <a:lnTo>
                  <a:pt x="1958" y="191"/>
                </a:lnTo>
                <a:close/>
              </a:path>
            </a:pathLst>
          </a:custGeom>
          <a:gradFill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</a:gra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3136988" y="5136475"/>
            <a:ext cx="2742401" cy="1139362"/>
          </a:xfrm>
          <a:custGeom>
            <a:avLst/>
            <a:gdLst/>
            <a:ahLst/>
            <a:cxnLst>
              <a:cxn ang="0">
                <a:pos x="1958" y="548"/>
              </a:cxn>
              <a:cxn ang="0">
                <a:pos x="1736" y="361"/>
              </a:cxn>
              <a:cxn ang="0">
                <a:pos x="1736" y="0"/>
              </a:cxn>
              <a:cxn ang="0">
                <a:pos x="0" y="0"/>
              </a:cxn>
              <a:cxn ang="0">
                <a:pos x="0" y="737"/>
              </a:cxn>
              <a:cxn ang="0">
                <a:pos x="1736" y="737"/>
              </a:cxn>
              <a:cxn ang="0">
                <a:pos x="1736" y="737"/>
              </a:cxn>
              <a:cxn ang="0">
                <a:pos x="1958" y="548"/>
              </a:cxn>
            </a:cxnLst>
            <a:rect l="0" t="0" r="r" b="b"/>
            <a:pathLst>
              <a:path w="1958" h="737">
                <a:moveTo>
                  <a:pt x="1958" y="548"/>
                </a:moveTo>
                <a:lnTo>
                  <a:pt x="1736" y="361"/>
                </a:lnTo>
                <a:lnTo>
                  <a:pt x="1736" y="0"/>
                </a:lnTo>
                <a:lnTo>
                  <a:pt x="0" y="0"/>
                </a:lnTo>
                <a:lnTo>
                  <a:pt x="0" y="737"/>
                </a:lnTo>
                <a:lnTo>
                  <a:pt x="1736" y="737"/>
                </a:lnTo>
                <a:lnTo>
                  <a:pt x="1736" y="737"/>
                </a:lnTo>
                <a:lnTo>
                  <a:pt x="1958" y="548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0" scaled="1"/>
          </a:gra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762799" y="1981200"/>
            <a:ext cx="2742401" cy="1139362"/>
          </a:xfrm>
          <a:custGeom>
            <a:avLst/>
            <a:gdLst/>
            <a:ahLst/>
            <a:cxnLst>
              <a:cxn ang="0">
                <a:pos x="1958" y="191"/>
              </a:cxn>
              <a:cxn ang="0">
                <a:pos x="1736" y="2"/>
              </a:cxn>
              <a:cxn ang="0">
                <a:pos x="1736" y="0"/>
              </a:cxn>
              <a:cxn ang="0">
                <a:pos x="0" y="0"/>
              </a:cxn>
              <a:cxn ang="0">
                <a:pos x="0" y="737"/>
              </a:cxn>
              <a:cxn ang="0">
                <a:pos x="1736" y="737"/>
              </a:cxn>
              <a:cxn ang="0">
                <a:pos x="1736" y="378"/>
              </a:cxn>
              <a:cxn ang="0">
                <a:pos x="1958" y="191"/>
              </a:cxn>
            </a:cxnLst>
            <a:rect l="0" t="0" r="r" b="b"/>
            <a:pathLst>
              <a:path w="1958" h="737">
                <a:moveTo>
                  <a:pt x="1958" y="191"/>
                </a:moveTo>
                <a:lnTo>
                  <a:pt x="1736" y="2"/>
                </a:lnTo>
                <a:lnTo>
                  <a:pt x="1736" y="0"/>
                </a:lnTo>
                <a:lnTo>
                  <a:pt x="0" y="0"/>
                </a:lnTo>
                <a:lnTo>
                  <a:pt x="0" y="737"/>
                </a:lnTo>
                <a:lnTo>
                  <a:pt x="1736" y="737"/>
                </a:lnTo>
                <a:lnTo>
                  <a:pt x="1736" y="378"/>
                </a:lnTo>
                <a:lnTo>
                  <a:pt x="1958" y="191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762799" y="3222595"/>
            <a:ext cx="2742401" cy="1811848"/>
          </a:xfrm>
          <a:custGeom>
            <a:avLst/>
            <a:gdLst/>
            <a:ahLst/>
            <a:cxnLst>
              <a:cxn ang="0">
                <a:pos x="1958" y="588"/>
              </a:cxn>
              <a:cxn ang="0">
                <a:pos x="1736" y="399"/>
              </a:cxn>
              <a:cxn ang="0">
                <a:pos x="1736" y="0"/>
              </a:cxn>
              <a:cxn ang="0">
                <a:pos x="0" y="0"/>
              </a:cxn>
              <a:cxn ang="0">
                <a:pos x="0" y="1172"/>
              </a:cxn>
              <a:cxn ang="0">
                <a:pos x="1736" y="1172"/>
              </a:cxn>
              <a:cxn ang="0">
                <a:pos x="1736" y="775"/>
              </a:cxn>
              <a:cxn ang="0">
                <a:pos x="1958" y="588"/>
              </a:cxn>
            </a:cxnLst>
            <a:rect l="0" t="0" r="r" b="b"/>
            <a:pathLst>
              <a:path w="1958" h="1172">
                <a:moveTo>
                  <a:pt x="1958" y="588"/>
                </a:moveTo>
                <a:lnTo>
                  <a:pt x="1736" y="399"/>
                </a:lnTo>
                <a:lnTo>
                  <a:pt x="1736" y="0"/>
                </a:lnTo>
                <a:lnTo>
                  <a:pt x="0" y="0"/>
                </a:lnTo>
                <a:lnTo>
                  <a:pt x="0" y="1172"/>
                </a:lnTo>
                <a:lnTo>
                  <a:pt x="1736" y="1172"/>
                </a:lnTo>
                <a:lnTo>
                  <a:pt x="1736" y="775"/>
                </a:lnTo>
                <a:lnTo>
                  <a:pt x="1958" y="58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762799" y="5136475"/>
            <a:ext cx="2742401" cy="1139362"/>
          </a:xfrm>
          <a:custGeom>
            <a:avLst/>
            <a:gdLst/>
            <a:ahLst/>
            <a:cxnLst>
              <a:cxn ang="0">
                <a:pos x="1958" y="548"/>
              </a:cxn>
              <a:cxn ang="0">
                <a:pos x="1736" y="361"/>
              </a:cxn>
              <a:cxn ang="0">
                <a:pos x="1736" y="0"/>
              </a:cxn>
              <a:cxn ang="0">
                <a:pos x="0" y="0"/>
              </a:cxn>
              <a:cxn ang="0">
                <a:pos x="0" y="737"/>
              </a:cxn>
              <a:cxn ang="0">
                <a:pos x="1736" y="737"/>
              </a:cxn>
              <a:cxn ang="0">
                <a:pos x="1736" y="737"/>
              </a:cxn>
              <a:cxn ang="0">
                <a:pos x="1958" y="548"/>
              </a:cxn>
            </a:cxnLst>
            <a:rect l="0" t="0" r="r" b="b"/>
            <a:pathLst>
              <a:path w="1958" h="737">
                <a:moveTo>
                  <a:pt x="1958" y="548"/>
                </a:moveTo>
                <a:lnTo>
                  <a:pt x="1736" y="361"/>
                </a:lnTo>
                <a:lnTo>
                  <a:pt x="1736" y="0"/>
                </a:lnTo>
                <a:lnTo>
                  <a:pt x="0" y="0"/>
                </a:lnTo>
                <a:lnTo>
                  <a:pt x="0" y="737"/>
                </a:lnTo>
                <a:lnTo>
                  <a:pt x="1736" y="737"/>
                </a:lnTo>
                <a:lnTo>
                  <a:pt x="1736" y="737"/>
                </a:lnTo>
                <a:lnTo>
                  <a:pt x="1958" y="54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84203" y="3684691"/>
            <a:ext cx="2308344" cy="899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9" name="Rectangle 8"/>
          <p:cNvSpPr/>
          <p:nvPr/>
        </p:nvSpPr>
        <p:spPr>
          <a:xfrm>
            <a:off x="884203" y="2239658"/>
            <a:ext cx="2308344" cy="499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  <p:sp>
        <p:nvSpPr>
          <p:cNvPr id="10" name="Rectangle 9"/>
          <p:cNvSpPr/>
          <p:nvPr/>
        </p:nvSpPr>
        <p:spPr>
          <a:xfrm>
            <a:off x="884203" y="5337502"/>
            <a:ext cx="2308344" cy="69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07553" y="2239658"/>
            <a:ext cx="2031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</a:t>
            </a:r>
            <a:endParaRPr lang="uk-UA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of then and scrambled it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69753" y="2239658"/>
            <a:ext cx="2031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</a:t>
            </a:r>
            <a:endParaRPr lang="uk-UA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of then and scrambled it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711456" y="3530053"/>
            <a:ext cx="1774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53104" y="3709127"/>
            <a:ext cx="1895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07553" y="5416366"/>
            <a:ext cx="2031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</a:t>
            </a:r>
            <a:endParaRPr lang="uk-UA" altLang="ko-KR" sz="12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of then and scrambled it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893553" y="5416366"/>
            <a:ext cx="2031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</a:t>
            </a:r>
            <a:endParaRPr lang="uk-UA" altLang="ko-KR" sz="12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of then and scrambled it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85800" y="838200"/>
            <a:ext cx="32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1912527834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162</Words>
  <Application>Microsoft Office PowerPoint</Application>
  <PresentationFormat>全屏显示(4:3)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2012-07-18T18:47:52Z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