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E58402-3818-4904-8939-2EE78C97B27B}" type="datetimeFigureOut">
              <a:rPr lang="en-US"/>
              <a:pPr>
                <a:defRPr/>
              </a:pPr>
              <a:t>7/19/2012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FFAE7F-05CE-4029-AE87-7E985C7C87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9000">
              <a:schemeClr val="bg1">
                <a:tint val="80000"/>
                <a:satMod val="300000"/>
              </a:schemeClr>
            </a:gs>
            <a:gs pos="60000">
              <a:schemeClr val="bg1">
                <a:lumMod val="85000"/>
              </a:schemeClr>
            </a:gs>
            <a:gs pos="66000">
              <a:schemeClr val="bg1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C430323-E022-46C4-8466-6DF4C317887D}" type="datetimeFigureOut">
              <a:rPr lang="en-US"/>
              <a:pPr>
                <a:defRPr/>
              </a:pPr>
              <a:t>7/19/2012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10187B8-A45A-4312-B07C-2643186172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68734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AutoShape 64"/>
          <p:cNvSpPr>
            <a:spLocks noChangeArrowheads="1"/>
          </p:cNvSpPr>
          <p:nvPr/>
        </p:nvSpPr>
        <p:spPr bwMode="gray">
          <a:xfrm>
            <a:off x="457200" y="381000"/>
            <a:ext cx="5867400" cy="609600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2D  Puzzles </a:t>
            </a:r>
            <a:r>
              <a:rPr lang="en-US" sz="2800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– Your Text Here</a:t>
            </a:r>
          </a:p>
        </p:txBody>
      </p:sp>
      <p:sp>
        <p:nvSpPr>
          <p:cNvPr id="3" name="Freeform 6"/>
          <p:cNvSpPr>
            <a:spLocks/>
          </p:cNvSpPr>
          <p:nvPr/>
        </p:nvSpPr>
        <p:spPr bwMode="auto">
          <a:xfrm>
            <a:off x="2362200" y="3383570"/>
            <a:ext cx="1514917" cy="1991221"/>
          </a:xfrm>
          <a:custGeom>
            <a:avLst/>
            <a:gdLst/>
            <a:ahLst/>
            <a:cxnLst>
              <a:cxn ang="0">
                <a:pos x="261" y="177"/>
              </a:cxn>
              <a:cxn ang="0">
                <a:pos x="291" y="186"/>
              </a:cxn>
              <a:cxn ang="0">
                <a:pos x="291" y="91"/>
              </a:cxn>
              <a:cxn ang="0">
                <a:pos x="189" y="91"/>
              </a:cxn>
              <a:cxn ang="0">
                <a:pos x="201" y="56"/>
              </a:cxn>
              <a:cxn ang="0">
                <a:pos x="146" y="0"/>
              </a:cxn>
              <a:cxn ang="0">
                <a:pos x="90" y="56"/>
              </a:cxn>
              <a:cxn ang="0">
                <a:pos x="103" y="91"/>
              </a:cxn>
              <a:cxn ang="0">
                <a:pos x="0" y="91"/>
              </a:cxn>
              <a:cxn ang="0">
                <a:pos x="0" y="382"/>
              </a:cxn>
              <a:cxn ang="0">
                <a:pos x="291" y="382"/>
              </a:cxn>
              <a:cxn ang="0">
                <a:pos x="291" y="287"/>
              </a:cxn>
              <a:cxn ang="0">
                <a:pos x="261" y="295"/>
              </a:cxn>
              <a:cxn ang="0">
                <a:pos x="202" y="236"/>
              </a:cxn>
              <a:cxn ang="0">
                <a:pos x="261" y="177"/>
              </a:cxn>
            </a:cxnLst>
            <a:rect l="0" t="0" r="r" b="b"/>
            <a:pathLst>
              <a:path w="291" h="382">
                <a:moveTo>
                  <a:pt x="261" y="177"/>
                </a:moveTo>
                <a:cubicBezTo>
                  <a:pt x="272" y="177"/>
                  <a:pt x="282" y="180"/>
                  <a:pt x="291" y="186"/>
                </a:cubicBezTo>
                <a:cubicBezTo>
                  <a:pt x="291" y="91"/>
                  <a:pt x="291" y="91"/>
                  <a:pt x="291" y="91"/>
                </a:cubicBezTo>
                <a:cubicBezTo>
                  <a:pt x="189" y="91"/>
                  <a:pt x="189" y="91"/>
                  <a:pt x="189" y="91"/>
                </a:cubicBezTo>
                <a:cubicBezTo>
                  <a:pt x="196" y="81"/>
                  <a:pt x="201" y="69"/>
                  <a:pt x="201" y="56"/>
                </a:cubicBezTo>
                <a:cubicBezTo>
                  <a:pt x="201" y="25"/>
                  <a:pt x="176" y="0"/>
                  <a:pt x="146" y="0"/>
                </a:cubicBezTo>
                <a:cubicBezTo>
                  <a:pt x="115" y="0"/>
                  <a:pt x="90" y="25"/>
                  <a:pt x="90" y="56"/>
                </a:cubicBezTo>
                <a:cubicBezTo>
                  <a:pt x="90" y="69"/>
                  <a:pt x="95" y="81"/>
                  <a:pt x="103" y="91"/>
                </a:cubicBezTo>
                <a:cubicBezTo>
                  <a:pt x="0" y="91"/>
                  <a:pt x="0" y="91"/>
                  <a:pt x="0" y="91"/>
                </a:cubicBezTo>
                <a:cubicBezTo>
                  <a:pt x="0" y="382"/>
                  <a:pt x="0" y="382"/>
                  <a:pt x="0" y="382"/>
                </a:cubicBezTo>
                <a:cubicBezTo>
                  <a:pt x="291" y="382"/>
                  <a:pt x="291" y="382"/>
                  <a:pt x="291" y="382"/>
                </a:cubicBezTo>
                <a:cubicBezTo>
                  <a:pt x="291" y="287"/>
                  <a:pt x="291" y="287"/>
                  <a:pt x="291" y="287"/>
                </a:cubicBezTo>
                <a:cubicBezTo>
                  <a:pt x="282" y="292"/>
                  <a:pt x="272" y="295"/>
                  <a:pt x="261" y="295"/>
                </a:cubicBezTo>
                <a:cubicBezTo>
                  <a:pt x="228" y="295"/>
                  <a:pt x="202" y="269"/>
                  <a:pt x="202" y="236"/>
                </a:cubicBezTo>
                <a:cubicBezTo>
                  <a:pt x="202" y="204"/>
                  <a:pt x="228" y="177"/>
                  <a:pt x="261" y="177"/>
                </a:cubicBezTo>
                <a:close/>
              </a:path>
            </a:pathLst>
          </a:custGeom>
          <a:gradFill flip="none" rotWithShape="1">
            <a:gsLst>
              <a:gs pos="0">
                <a:schemeClr val="accent6">
                  <a:shade val="30000"/>
                  <a:satMod val="115000"/>
                </a:schemeClr>
              </a:gs>
              <a:gs pos="50000">
                <a:schemeClr val="accent6">
                  <a:shade val="67500"/>
                  <a:satMod val="115000"/>
                </a:schemeClr>
              </a:gs>
              <a:gs pos="100000">
                <a:schemeClr val="accent6">
                  <a:shade val="100000"/>
                  <a:satMod val="115000"/>
                </a:schemeClr>
              </a:gs>
            </a:gsLst>
            <a:lin ang="16200000" scaled="1"/>
            <a:tileRect/>
          </a:gradFill>
          <a:ln w="9525">
            <a:noFill/>
            <a:round/>
            <a:headEnd/>
            <a:tailEnd/>
          </a:ln>
          <a:effectLst>
            <a:reflection blurRad="6350" stA="52000" endA="300" endPos="35000" dir="5400000" sy="-100000" algn="bl" rotWithShape="0"/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21" name="Group 20"/>
          <p:cNvGrpSpPr/>
          <p:nvPr/>
        </p:nvGrpSpPr>
        <p:grpSpPr>
          <a:xfrm>
            <a:off x="2899741" y="1676400"/>
            <a:ext cx="3062909" cy="3120241"/>
            <a:chOff x="2899741" y="1676400"/>
            <a:chExt cx="3062909" cy="3120241"/>
          </a:xfrm>
          <a:gradFill flip="none" rotWithShape="1">
            <a:gsLst>
              <a:gs pos="0">
                <a:schemeClr val="tx1">
                  <a:lumMod val="75000"/>
                </a:schemeClr>
              </a:gs>
              <a:gs pos="49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lin ang="16200000" scaled="1"/>
            <a:tileRect/>
          </a:gradFill>
        </p:grpSpPr>
        <p:sp>
          <p:nvSpPr>
            <p:cNvPr id="4" name="Freeform 7"/>
            <p:cNvSpPr>
              <a:spLocks/>
            </p:cNvSpPr>
            <p:nvPr/>
          </p:nvSpPr>
          <p:spPr bwMode="auto">
            <a:xfrm>
              <a:off x="4026557" y="2812036"/>
              <a:ext cx="1936093" cy="1984605"/>
            </a:xfrm>
            <a:custGeom>
              <a:avLst/>
              <a:gdLst/>
              <a:ahLst/>
              <a:cxnLst>
                <a:cxn ang="0">
                  <a:pos x="270" y="90"/>
                </a:cxn>
                <a:cxn ang="0">
                  <a:pos x="282" y="56"/>
                </a:cxn>
                <a:cxn ang="0">
                  <a:pos x="227" y="0"/>
                </a:cxn>
                <a:cxn ang="0">
                  <a:pos x="171" y="56"/>
                </a:cxn>
                <a:cxn ang="0">
                  <a:pos x="183" y="90"/>
                </a:cxn>
                <a:cxn ang="0">
                  <a:pos x="81" y="90"/>
                </a:cxn>
                <a:cxn ang="0">
                  <a:pos x="81" y="186"/>
                </a:cxn>
                <a:cxn ang="0">
                  <a:pos x="56" y="180"/>
                </a:cxn>
                <a:cxn ang="0">
                  <a:pos x="0" y="236"/>
                </a:cxn>
                <a:cxn ang="0">
                  <a:pos x="56" y="291"/>
                </a:cxn>
                <a:cxn ang="0">
                  <a:pos x="81" y="285"/>
                </a:cxn>
                <a:cxn ang="0">
                  <a:pos x="81" y="381"/>
                </a:cxn>
                <a:cxn ang="0">
                  <a:pos x="372" y="381"/>
                </a:cxn>
                <a:cxn ang="0">
                  <a:pos x="372" y="90"/>
                </a:cxn>
                <a:cxn ang="0">
                  <a:pos x="270" y="90"/>
                </a:cxn>
              </a:cxnLst>
              <a:rect l="0" t="0" r="r" b="b"/>
              <a:pathLst>
                <a:path w="372" h="381">
                  <a:moveTo>
                    <a:pt x="270" y="90"/>
                  </a:moveTo>
                  <a:cubicBezTo>
                    <a:pt x="278" y="81"/>
                    <a:pt x="282" y="69"/>
                    <a:pt x="282" y="56"/>
                  </a:cubicBezTo>
                  <a:cubicBezTo>
                    <a:pt x="282" y="25"/>
                    <a:pt x="257" y="0"/>
                    <a:pt x="227" y="0"/>
                  </a:cubicBezTo>
                  <a:cubicBezTo>
                    <a:pt x="196" y="0"/>
                    <a:pt x="171" y="25"/>
                    <a:pt x="171" y="56"/>
                  </a:cubicBezTo>
                  <a:cubicBezTo>
                    <a:pt x="171" y="69"/>
                    <a:pt x="176" y="81"/>
                    <a:pt x="183" y="90"/>
                  </a:cubicBezTo>
                  <a:cubicBezTo>
                    <a:pt x="81" y="90"/>
                    <a:pt x="81" y="90"/>
                    <a:pt x="81" y="90"/>
                  </a:cubicBezTo>
                  <a:cubicBezTo>
                    <a:pt x="81" y="186"/>
                    <a:pt x="81" y="186"/>
                    <a:pt x="81" y="186"/>
                  </a:cubicBezTo>
                  <a:cubicBezTo>
                    <a:pt x="74" y="182"/>
                    <a:pt x="65" y="180"/>
                    <a:pt x="56" y="180"/>
                  </a:cubicBezTo>
                  <a:cubicBezTo>
                    <a:pt x="25" y="180"/>
                    <a:pt x="0" y="205"/>
                    <a:pt x="0" y="236"/>
                  </a:cubicBezTo>
                  <a:cubicBezTo>
                    <a:pt x="0" y="266"/>
                    <a:pt x="25" y="291"/>
                    <a:pt x="56" y="291"/>
                  </a:cubicBezTo>
                  <a:cubicBezTo>
                    <a:pt x="65" y="291"/>
                    <a:pt x="74" y="289"/>
                    <a:pt x="81" y="285"/>
                  </a:cubicBezTo>
                  <a:cubicBezTo>
                    <a:pt x="81" y="381"/>
                    <a:pt x="81" y="381"/>
                    <a:pt x="81" y="381"/>
                  </a:cubicBezTo>
                  <a:cubicBezTo>
                    <a:pt x="372" y="381"/>
                    <a:pt x="372" y="381"/>
                    <a:pt x="372" y="381"/>
                  </a:cubicBezTo>
                  <a:cubicBezTo>
                    <a:pt x="372" y="90"/>
                    <a:pt x="372" y="90"/>
                    <a:pt x="372" y="90"/>
                  </a:cubicBezTo>
                  <a:lnTo>
                    <a:pt x="270" y="9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  <a:effectLst>
              <a:reflection blurRad="6350" stA="52000" endA="300" endPos="35000" dir="5400000" sy="-100000" algn="bl" rotWithShape="0"/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" name="Freeform 8"/>
            <p:cNvSpPr>
              <a:spLocks/>
            </p:cNvSpPr>
            <p:nvPr/>
          </p:nvSpPr>
          <p:spPr bwMode="auto">
            <a:xfrm>
              <a:off x="4019941" y="1676400"/>
              <a:ext cx="1938299" cy="1517120"/>
            </a:xfrm>
            <a:custGeom>
              <a:avLst/>
              <a:gdLst/>
              <a:ahLst/>
              <a:cxnLst>
                <a:cxn ang="0">
                  <a:pos x="82" y="0"/>
                </a:cxn>
                <a:cxn ang="0">
                  <a:pos x="82" y="96"/>
                </a:cxn>
                <a:cxn ang="0">
                  <a:pos x="56" y="90"/>
                </a:cxn>
                <a:cxn ang="0">
                  <a:pos x="0" y="145"/>
                </a:cxn>
                <a:cxn ang="0">
                  <a:pos x="56" y="201"/>
                </a:cxn>
                <a:cxn ang="0">
                  <a:pos x="82" y="195"/>
                </a:cxn>
                <a:cxn ang="0">
                  <a:pos x="82" y="291"/>
                </a:cxn>
                <a:cxn ang="0">
                  <a:pos x="171" y="291"/>
                </a:cxn>
                <a:cxn ang="0">
                  <a:pos x="168" y="273"/>
                </a:cxn>
                <a:cxn ang="0">
                  <a:pos x="227" y="214"/>
                </a:cxn>
                <a:cxn ang="0">
                  <a:pos x="286" y="273"/>
                </a:cxn>
                <a:cxn ang="0">
                  <a:pos x="283" y="291"/>
                </a:cxn>
                <a:cxn ang="0">
                  <a:pos x="372" y="291"/>
                </a:cxn>
                <a:cxn ang="0">
                  <a:pos x="372" y="0"/>
                </a:cxn>
                <a:cxn ang="0">
                  <a:pos x="82" y="0"/>
                </a:cxn>
              </a:cxnLst>
              <a:rect l="0" t="0" r="r" b="b"/>
              <a:pathLst>
                <a:path w="372" h="291">
                  <a:moveTo>
                    <a:pt x="82" y="0"/>
                  </a:moveTo>
                  <a:cubicBezTo>
                    <a:pt x="82" y="96"/>
                    <a:pt x="82" y="96"/>
                    <a:pt x="82" y="96"/>
                  </a:cubicBezTo>
                  <a:cubicBezTo>
                    <a:pt x="74" y="92"/>
                    <a:pt x="65" y="90"/>
                    <a:pt x="56" y="90"/>
                  </a:cubicBezTo>
                  <a:cubicBezTo>
                    <a:pt x="25" y="90"/>
                    <a:pt x="0" y="115"/>
                    <a:pt x="0" y="145"/>
                  </a:cubicBezTo>
                  <a:cubicBezTo>
                    <a:pt x="0" y="176"/>
                    <a:pt x="25" y="201"/>
                    <a:pt x="56" y="201"/>
                  </a:cubicBezTo>
                  <a:cubicBezTo>
                    <a:pt x="65" y="201"/>
                    <a:pt x="74" y="199"/>
                    <a:pt x="82" y="195"/>
                  </a:cubicBezTo>
                  <a:cubicBezTo>
                    <a:pt x="82" y="291"/>
                    <a:pt x="82" y="291"/>
                    <a:pt x="82" y="291"/>
                  </a:cubicBezTo>
                  <a:cubicBezTo>
                    <a:pt x="171" y="291"/>
                    <a:pt x="171" y="291"/>
                    <a:pt x="171" y="291"/>
                  </a:cubicBezTo>
                  <a:cubicBezTo>
                    <a:pt x="169" y="285"/>
                    <a:pt x="168" y="279"/>
                    <a:pt x="168" y="273"/>
                  </a:cubicBezTo>
                  <a:cubicBezTo>
                    <a:pt x="168" y="241"/>
                    <a:pt x="194" y="214"/>
                    <a:pt x="227" y="214"/>
                  </a:cubicBezTo>
                  <a:cubicBezTo>
                    <a:pt x="260" y="214"/>
                    <a:pt x="286" y="241"/>
                    <a:pt x="286" y="273"/>
                  </a:cubicBezTo>
                  <a:cubicBezTo>
                    <a:pt x="286" y="279"/>
                    <a:pt x="285" y="285"/>
                    <a:pt x="283" y="291"/>
                  </a:cubicBezTo>
                  <a:cubicBezTo>
                    <a:pt x="372" y="291"/>
                    <a:pt x="372" y="291"/>
                    <a:pt x="372" y="291"/>
                  </a:cubicBezTo>
                  <a:cubicBezTo>
                    <a:pt x="372" y="0"/>
                    <a:pt x="372" y="0"/>
                    <a:pt x="372" y="0"/>
                  </a:cubicBezTo>
                  <a:lnTo>
                    <a:pt x="8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" name="Freeform 9"/>
            <p:cNvSpPr>
              <a:spLocks/>
            </p:cNvSpPr>
            <p:nvPr/>
          </p:nvSpPr>
          <p:spPr bwMode="auto">
            <a:xfrm>
              <a:off x="2899741" y="1676400"/>
              <a:ext cx="1517121" cy="1517120"/>
            </a:xfrm>
            <a:custGeom>
              <a:avLst/>
              <a:gdLst/>
              <a:ahLst/>
              <a:cxnLst>
                <a:cxn ang="0">
                  <a:pos x="208" y="145"/>
                </a:cxn>
                <a:cxn ang="0">
                  <a:pos x="267" y="86"/>
                </a:cxn>
                <a:cxn ang="0">
                  <a:pos x="291" y="91"/>
                </a:cxn>
                <a:cxn ang="0">
                  <a:pos x="291" y="0"/>
                </a:cxn>
                <a:cxn ang="0">
                  <a:pos x="0" y="0"/>
                </a:cxn>
                <a:cxn ang="0">
                  <a:pos x="0" y="291"/>
                </a:cxn>
                <a:cxn ang="0">
                  <a:pos x="89" y="291"/>
                </a:cxn>
                <a:cxn ang="0">
                  <a:pos x="86" y="273"/>
                </a:cxn>
                <a:cxn ang="0">
                  <a:pos x="145" y="214"/>
                </a:cxn>
                <a:cxn ang="0">
                  <a:pos x="204" y="273"/>
                </a:cxn>
                <a:cxn ang="0">
                  <a:pos x="202" y="291"/>
                </a:cxn>
                <a:cxn ang="0">
                  <a:pos x="291" y="291"/>
                </a:cxn>
                <a:cxn ang="0">
                  <a:pos x="291" y="199"/>
                </a:cxn>
                <a:cxn ang="0">
                  <a:pos x="267" y="204"/>
                </a:cxn>
                <a:cxn ang="0">
                  <a:pos x="208" y="145"/>
                </a:cxn>
              </a:cxnLst>
              <a:rect l="0" t="0" r="r" b="b"/>
              <a:pathLst>
                <a:path w="291" h="291">
                  <a:moveTo>
                    <a:pt x="208" y="145"/>
                  </a:moveTo>
                  <a:cubicBezTo>
                    <a:pt x="208" y="113"/>
                    <a:pt x="235" y="86"/>
                    <a:pt x="267" y="86"/>
                  </a:cubicBezTo>
                  <a:cubicBezTo>
                    <a:pt x="276" y="86"/>
                    <a:pt x="284" y="88"/>
                    <a:pt x="291" y="91"/>
                  </a:cubicBezTo>
                  <a:cubicBezTo>
                    <a:pt x="291" y="0"/>
                    <a:pt x="291" y="0"/>
                    <a:pt x="29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91"/>
                    <a:pt x="0" y="291"/>
                    <a:pt x="0" y="291"/>
                  </a:cubicBezTo>
                  <a:cubicBezTo>
                    <a:pt x="89" y="291"/>
                    <a:pt x="89" y="291"/>
                    <a:pt x="89" y="291"/>
                  </a:cubicBezTo>
                  <a:cubicBezTo>
                    <a:pt x="87" y="285"/>
                    <a:pt x="86" y="279"/>
                    <a:pt x="86" y="273"/>
                  </a:cubicBezTo>
                  <a:cubicBezTo>
                    <a:pt x="86" y="241"/>
                    <a:pt x="113" y="214"/>
                    <a:pt x="145" y="214"/>
                  </a:cubicBezTo>
                  <a:cubicBezTo>
                    <a:pt x="178" y="214"/>
                    <a:pt x="204" y="241"/>
                    <a:pt x="204" y="273"/>
                  </a:cubicBezTo>
                  <a:cubicBezTo>
                    <a:pt x="204" y="279"/>
                    <a:pt x="203" y="285"/>
                    <a:pt x="202" y="291"/>
                  </a:cubicBezTo>
                  <a:cubicBezTo>
                    <a:pt x="291" y="291"/>
                    <a:pt x="291" y="291"/>
                    <a:pt x="291" y="291"/>
                  </a:cubicBezTo>
                  <a:cubicBezTo>
                    <a:pt x="291" y="199"/>
                    <a:pt x="291" y="199"/>
                    <a:pt x="291" y="199"/>
                  </a:cubicBezTo>
                  <a:cubicBezTo>
                    <a:pt x="284" y="203"/>
                    <a:pt x="276" y="204"/>
                    <a:pt x="267" y="204"/>
                  </a:cubicBezTo>
                  <a:cubicBezTo>
                    <a:pt x="235" y="204"/>
                    <a:pt x="208" y="178"/>
                    <a:pt x="208" y="145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0" name="Rectangle 9"/>
          <p:cNvSpPr/>
          <p:nvPr/>
        </p:nvSpPr>
        <p:spPr>
          <a:xfrm>
            <a:off x="228600" y="4395281"/>
            <a:ext cx="1676400" cy="93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100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Lorem is simp dummy text of then and scrambled it to make a type specimen book.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100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Your text here.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6477000" y="3405426"/>
            <a:ext cx="23622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100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Lorem is simp dummy text of then and scrambled it to make a type specimen book.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100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Your text here. Example text. </a:t>
            </a:r>
          </a:p>
        </p:txBody>
      </p:sp>
      <p:sp>
        <p:nvSpPr>
          <p:cNvPr id="14" name="Rectangle 13"/>
          <p:cNvSpPr/>
          <p:nvPr/>
        </p:nvSpPr>
        <p:spPr>
          <a:xfrm flipH="1">
            <a:off x="7010400" y="5148590"/>
            <a:ext cx="1828800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ko-KR" sz="1100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   </a:t>
            </a:r>
            <a:r>
              <a:rPr lang="en-US" altLang="ko-KR" sz="1100" kern="0" dirty="0" err="1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Lorem</a:t>
            </a:r>
            <a:r>
              <a:rPr lang="en-US" altLang="ko-KR" sz="1100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 is simp dummy text</a:t>
            </a:r>
          </a:p>
        </p:txBody>
      </p:sp>
      <p:sp>
        <p:nvSpPr>
          <p:cNvPr id="15" name="Rectangle 14"/>
          <p:cNvSpPr/>
          <p:nvPr/>
        </p:nvSpPr>
        <p:spPr>
          <a:xfrm>
            <a:off x="6781800" y="4296430"/>
            <a:ext cx="20574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ko-KR" sz="1100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   </a:t>
            </a:r>
            <a:r>
              <a:rPr lang="en-US" altLang="ko-KR" sz="1100" kern="0" dirty="0" err="1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Lorem</a:t>
            </a:r>
            <a:r>
              <a:rPr lang="en-US" altLang="ko-KR" sz="1100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 is simp dummy text 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100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     of then and scrambled it </a:t>
            </a:r>
          </a:p>
        </p:txBody>
      </p:sp>
      <p:sp>
        <p:nvSpPr>
          <p:cNvPr id="16" name="Rectangle 15"/>
          <p:cNvSpPr/>
          <p:nvPr/>
        </p:nvSpPr>
        <p:spPr>
          <a:xfrm flipH="1">
            <a:off x="7010400" y="4753630"/>
            <a:ext cx="1828800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ko-KR" sz="1100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   </a:t>
            </a:r>
            <a:r>
              <a:rPr lang="en-US" altLang="ko-KR" sz="1100" kern="0" dirty="0" err="1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Lorem</a:t>
            </a:r>
            <a:r>
              <a:rPr lang="en-US" altLang="ko-KR" sz="1100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 is simp dummy text</a:t>
            </a:r>
          </a:p>
        </p:txBody>
      </p:sp>
      <p:sp>
        <p:nvSpPr>
          <p:cNvPr id="17" name="Right Arrow 16"/>
          <p:cNvSpPr/>
          <p:nvPr/>
        </p:nvSpPr>
        <p:spPr>
          <a:xfrm>
            <a:off x="0" y="3810000"/>
            <a:ext cx="1905000" cy="457200"/>
          </a:xfrm>
          <a:prstGeom prst="rightArrow">
            <a:avLst/>
          </a:prstGeom>
          <a:gradFill flip="none" rotWithShape="1">
            <a:gsLst>
              <a:gs pos="0">
                <a:schemeClr val="accent5">
                  <a:shade val="30000"/>
                  <a:satMod val="115000"/>
                </a:schemeClr>
              </a:gs>
              <a:gs pos="50000">
                <a:schemeClr val="accent5">
                  <a:shade val="67500"/>
                  <a:satMod val="115000"/>
                </a:schemeClr>
              </a:gs>
              <a:gs pos="100000">
                <a:schemeClr val="accent5">
                  <a:shade val="100000"/>
                  <a:satMod val="115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Arrow 17"/>
          <p:cNvSpPr/>
          <p:nvPr/>
        </p:nvSpPr>
        <p:spPr>
          <a:xfrm flipH="1">
            <a:off x="6324600" y="2743200"/>
            <a:ext cx="2819400" cy="457200"/>
          </a:xfrm>
          <a:prstGeom prst="rightArrow">
            <a:avLst/>
          </a:pr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381000" y="3886200"/>
            <a:ext cx="120417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굴림" charset="-127"/>
                <a:cs typeface="Arial" pitchFamily="34" charset="0"/>
              </a:rPr>
              <a:t>Example Text </a:t>
            </a:r>
            <a:endParaRPr lang="en-US" sz="1400" dirty="0">
              <a:latin typeface="+mn-lt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7177824" y="2819400"/>
            <a:ext cx="120417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굴림" charset="-127"/>
                <a:cs typeface="Arial" pitchFamily="34" charset="0"/>
              </a:rPr>
              <a:t>Example Text </a:t>
            </a:r>
            <a:endParaRPr lang="en-US" sz="14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014465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crum Process">
  <a:themeElements>
    <a:clrScheme name="Custom 1">
      <a:dk1>
        <a:srgbClr val="383838"/>
      </a:dk1>
      <a:lt1>
        <a:sysClr val="window" lastClr="FFFFFF"/>
      </a:lt1>
      <a:dk2>
        <a:srgbClr val="CCCC00"/>
      </a:dk2>
      <a:lt2>
        <a:srgbClr val="FFFF00"/>
      </a:lt2>
      <a:accent1>
        <a:srgbClr val="00B0F0"/>
      </a:accent1>
      <a:accent2>
        <a:srgbClr val="0070C0"/>
      </a:accent2>
      <a:accent3>
        <a:srgbClr val="00EA1C"/>
      </a:accent3>
      <a:accent4>
        <a:srgbClr val="00B050"/>
      </a:accent4>
      <a:accent5>
        <a:srgbClr val="C00000"/>
      </a:accent5>
      <a:accent6>
        <a:srgbClr val="FF00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Scrum Process</Template>
  <TotalTime>4551412</TotalTime>
  <Words>79</Words>
  <Application>Microsoft Office PowerPoint</Application>
  <PresentationFormat>全屏显示(4:3)</PresentationFormat>
  <Paragraphs>11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Scrum Process</vt:lpstr>
      <vt:lpstr>PowerPoint 演示文稿</vt:lpstr>
    </vt:vector>
  </TitlesOfParts>
  <Company>Design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PPT设计教程网分享</dc:title>
  <dc:subject>DG-关联</dc:subject>
  <dc:creator>PPTfans.cn</dc:creator>
  <cp:keywords>TZ-手动增减;KJ-平面;DH-静态;XJ-二级</cp:keywords>
  <dc:description>PPTfans.cn</dc:description>
  <cp:revision>370</cp:revision>
  <dcterms:created xsi:type="dcterms:W3CDTF">2010-07-23T09:33:49Z</dcterms:created>
  <dcterms:modified xsi:type="dcterms:W3CDTF">2012-07-18T18:13:44Z</dcterms:modified>
  <cp:category>UDi-逻辑图示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Slide 1</vt:lpwstr>
  </property>
  <property fmtid="{D5CDD505-2E9C-101B-9397-08002B2CF9AE}" pid="3" name="SlideDescription">
    <vt:lpwstr/>
  </property>
</Properties>
</file>