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1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ANSOFF GROWTH MATRIX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ound Same Side Corner Rectangle 27"/>
          <p:cNvSpPr/>
          <p:nvPr/>
        </p:nvSpPr>
        <p:spPr>
          <a:xfrm rot="16200000">
            <a:off x="372428" y="3659658"/>
            <a:ext cx="4363126" cy="678426"/>
          </a:xfrm>
          <a:prstGeom prst="round2SameRect">
            <a:avLst>
              <a:gd name="adj1" fmla="val 38750"/>
              <a:gd name="adj2" fmla="val 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>
            <a:off x="2566711" y="1490816"/>
            <a:ext cx="4384327" cy="678426"/>
          </a:xfrm>
          <a:prstGeom prst="round2SameRect">
            <a:avLst>
              <a:gd name="adj1" fmla="val 38750"/>
              <a:gd name="adj2" fmla="val 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 rot="18900000">
            <a:off x="2913227" y="2125592"/>
            <a:ext cx="3645869" cy="373714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50000"/>
                </a:schemeClr>
              </a:gs>
              <a:gs pos="75000">
                <a:schemeClr val="bg1">
                  <a:lumMod val="50000"/>
                  <a:shade val="67500"/>
                  <a:satMod val="115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2"/>
          <p:cNvGrpSpPr/>
          <p:nvPr/>
        </p:nvGrpSpPr>
        <p:grpSpPr>
          <a:xfrm>
            <a:off x="2549031" y="1824319"/>
            <a:ext cx="2140009" cy="2129331"/>
            <a:chOff x="2140574" y="1219200"/>
            <a:chExt cx="2312572" cy="2301034"/>
          </a:xfrm>
        </p:grpSpPr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2200581" y="1263052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2140574" y="1219200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/>
          <p:nvPr/>
        </p:nvGrpSpPr>
        <p:grpSpPr>
          <a:xfrm>
            <a:off x="2549031" y="4043351"/>
            <a:ext cx="2140009" cy="2129330"/>
            <a:chOff x="2544434" y="4122382"/>
            <a:chExt cx="1922907" cy="1913311"/>
          </a:xfrm>
        </p:grpSpPr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594330" y="4122382"/>
              <a:ext cx="1873011" cy="1876850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2544434" y="4158843"/>
              <a:ext cx="1876849" cy="1876850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8"/>
          <p:cNvGrpSpPr/>
          <p:nvPr/>
        </p:nvGrpSpPr>
        <p:grpSpPr>
          <a:xfrm>
            <a:off x="4823781" y="1824319"/>
            <a:ext cx="2136692" cy="2129331"/>
            <a:chOff x="4588412" y="2128469"/>
            <a:chExt cx="1919926" cy="1913312"/>
          </a:xfrm>
        </p:grpSpPr>
        <p:sp>
          <p:nvSpPr>
            <p:cNvPr id="35" name="Freeform 13"/>
            <p:cNvSpPr>
              <a:spLocks/>
            </p:cNvSpPr>
            <p:nvPr/>
          </p:nvSpPr>
          <p:spPr bwMode="auto">
            <a:xfrm>
              <a:off x="4588412" y="2164932"/>
              <a:ext cx="1876849" cy="1876849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"/>
            <p:cNvSpPr>
              <a:spLocks/>
            </p:cNvSpPr>
            <p:nvPr/>
          </p:nvSpPr>
          <p:spPr bwMode="auto">
            <a:xfrm>
              <a:off x="4635327" y="2128469"/>
              <a:ext cx="1873011" cy="1876849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solidFill>
                <a:srgbClr val="8A6D0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9"/>
          <p:cNvGrpSpPr/>
          <p:nvPr/>
        </p:nvGrpSpPr>
        <p:grpSpPr>
          <a:xfrm>
            <a:off x="4849222" y="4043351"/>
            <a:ext cx="2135737" cy="2129330"/>
            <a:chOff x="4611272" y="4122382"/>
            <a:chExt cx="1919068" cy="1913311"/>
          </a:xfrm>
        </p:grpSpPr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4611272" y="4122382"/>
              <a:ext cx="1876849" cy="1876850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>
              <a:off x="4657330" y="4158843"/>
              <a:ext cx="1873010" cy="1876850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2528119" y="4114800"/>
            <a:ext cx="21200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>
                <a:solidFill>
                  <a:srgbClr val="000000"/>
                </a:solidFill>
                <a:cs typeface="Arial" pitchFamily="34" charset="0"/>
              </a:rPr>
              <a:t>Market</a:t>
            </a:r>
          </a:p>
          <a:p>
            <a:pPr algn="ctr"/>
            <a:r>
              <a:rPr lang="en-US" sz="1400" b="1" u="sng" dirty="0" smtClean="0">
                <a:solidFill>
                  <a:srgbClr val="000000"/>
                </a:solidFill>
                <a:cs typeface="Arial" pitchFamily="34" charset="0"/>
              </a:rPr>
              <a:t>Development</a:t>
            </a:r>
            <a:endParaRPr lang="en-US" sz="1400" b="1" u="sng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600632" y="1905000"/>
            <a:ext cx="1950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>
                <a:solidFill>
                  <a:srgbClr val="000000"/>
                </a:solidFill>
                <a:cs typeface="Arial" pitchFamily="34" charset="0"/>
              </a:rPr>
              <a:t>Market</a:t>
            </a:r>
          </a:p>
          <a:p>
            <a:pPr algn="ctr"/>
            <a:r>
              <a:rPr lang="en-US" sz="1400" b="1" u="sng" dirty="0" smtClean="0">
                <a:solidFill>
                  <a:srgbClr val="000000"/>
                </a:solidFill>
                <a:cs typeface="Arial" pitchFamily="34" charset="0"/>
              </a:rPr>
              <a:t>Penetration</a:t>
            </a:r>
            <a:endParaRPr lang="en-US" sz="1400" b="1" u="sng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890319" y="4191000"/>
            <a:ext cx="2120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>
                <a:solidFill>
                  <a:srgbClr val="000000"/>
                </a:solidFill>
                <a:cs typeface="Arial" pitchFamily="34" charset="0"/>
              </a:rPr>
              <a:t>Diversification</a:t>
            </a:r>
            <a:endParaRPr lang="en-US" sz="1400" b="1" u="sng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75123" y="1915180"/>
            <a:ext cx="1865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>
                <a:solidFill>
                  <a:srgbClr val="000000"/>
                </a:solidFill>
                <a:cs typeface="Arial" pitchFamily="34" charset="0"/>
              </a:rPr>
              <a:t>Product Development</a:t>
            </a:r>
            <a:endParaRPr lang="en-US" sz="1400" b="1" u="sng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1220162" y="3804122"/>
            <a:ext cx="1441655" cy="376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Market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18271" y="1066800"/>
            <a:ext cx="2120081" cy="376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Product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1920549" y="5050894"/>
            <a:ext cx="848032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new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85435" y="1487503"/>
            <a:ext cx="1441655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existing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 rot="16200000">
            <a:off x="1538935" y="2634002"/>
            <a:ext cx="1611261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existing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83942" y="1487503"/>
            <a:ext cx="1119403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new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67000" y="2425005"/>
            <a:ext cx="190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83480" y="2425005"/>
            <a:ext cx="190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83480" y="4558605"/>
            <a:ext cx="190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67000" y="4619565"/>
            <a:ext cx="190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82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4558004</TotalTime>
  <Words>148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1494</cp:revision>
  <dcterms:created xsi:type="dcterms:W3CDTF">2010-07-23T09:33:49Z</dcterms:created>
  <dcterms:modified xsi:type="dcterms:W3CDTF">2012-07-18T18:15:36Z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