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SEO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6752" y="1143000"/>
            <a:ext cx="8446248" cy="3752850"/>
            <a:chOff x="914400" y="1600200"/>
            <a:chExt cx="7031394" cy="3124200"/>
          </a:xfrm>
        </p:grpSpPr>
        <p:grpSp>
          <p:nvGrpSpPr>
            <p:cNvPr id="7" name="Group 6"/>
            <p:cNvGrpSpPr/>
            <p:nvPr/>
          </p:nvGrpSpPr>
          <p:grpSpPr>
            <a:xfrm>
              <a:off x="914400" y="1600200"/>
              <a:ext cx="7031394" cy="3124200"/>
              <a:chOff x="1447800" y="2628900"/>
              <a:chExt cx="5745163" cy="2552700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auto">
              <a:xfrm>
                <a:off x="1447800" y="2713037"/>
                <a:ext cx="5745163" cy="2468563"/>
              </a:xfrm>
              <a:custGeom>
                <a:avLst/>
                <a:gdLst/>
                <a:ahLst/>
                <a:cxnLst>
                  <a:cxn ang="0">
                    <a:pos x="1532" y="272"/>
                  </a:cxn>
                  <a:cxn ang="0">
                    <a:pos x="984" y="0"/>
                  </a:cxn>
                  <a:cxn ang="0">
                    <a:pos x="984" y="162"/>
                  </a:cxn>
                  <a:cxn ang="0">
                    <a:pos x="0" y="658"/>
                  </a:cxn>
                  <a:cxn ang="0">
                    <a:pos x="984" y="388"/>
                  </a:cxn>
                  <a:cxn ang="0">
                    <a:pos x="984" y="385"/>
                  </a:cxn>
                  <a:cxn ang="0">
                    <a:pos x="984" y="533"/>
                  </a:cxn>
                  <a:cxn ang="0">
                    <a:pos x="1532" y="272"/>
                  </a:cxn>
                </a:cxnLst>
                <a:rect l="0" t="0" r="r" b="b"/>
                <a:pathLst>
                  <a:path w="1532" h="658">
                    <a:moveTo>
                      <a:pt x="1532" y="272"/>
                    </a:moveTo>
                    <a:cubicBezTo>
                      <a:pt x="984" y="0"/>
                      <a:pt x="984" y="0"/>
                      <a:pt x="984" y="0"/>
                    </a:cubicBezTo>
                    <a:cubicBezTo>
                      <a:pt x="984" y="162"/>
                      <a:pt x="984" y="162"/>
                      <a:pt x="984" y="162"/>
                    </a:cubicBezTo>
                    <a:cubicBezTo>
                      <a:pt x="914" y="167"/>
                      <a:pt x="243" y="222"/>
                      <a:pt x="0" y="658"/>
                    </a:cubicBezTo>
                    <a:cubicBezTo>
                      <a:pt x="0" y="658"/>
                      <a:pt x="302" y="350"/>
                      <a:pt x="984" y="388"/>
                    </a:cubicBezTo>
                    <a:cubicBezTo>
                      <a:pt x="984" y="385"/>
                      <a:pt x="984" y="385"/>
                      <a:pt x="984" y="385"/>
                    </a:cubicBezTo>
                    <a:cubicBezTo>
                      <a:pt x="984" y="533"/>
                      <a:pt x="984" y="533"/>
                      <a:pt x="984" y="533"/>
                    </a:cubicBezTo>
                    <a:lnTo>
                      <a:pt x="1532" y="2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00"/>
                  </a:gs>
                  <a:gs pos="67000">
                    <a:srgbClr val="808080">
                      <a:shade val="67500"/>
                      <a:satMod val="115000"/>
                    </a:srgbClr>
                  </a:gs>
                  <a:gs pos="100000">
                    <a:srgbClr val="80808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40"/>
              <p:cNvSpPr>
                <a:spLocks/>
              </p:cNvSpPr>
              <p:nvPr/>
            </p:nvSpPr>
            <p:spPr bwMode="auto">
              <a:xfrm>
                <a:off x="1447800" y="2628900"/>
                <a:ext cx="5745163" cy="2468563"/>
              </a:xfrm>
              <a:custGeom>
                <a:avLst/>
                <a:gdLst/>
                <a:ahLst/>
                <a:cxnLst>
                  <a:cxn ang="0">
                    <a:pos x="1532" y="272"/>
                  </a:cxn>
                  <a:cxn ang="0">
                    <a:pos x="984" y="0"/>
                  </a:cxn>
                  <a:cxn ang="0">
                    <a:pos x="984" y="162"/>
                  </a:cxn>
                  <a:cxn ang="0">
                    <a:pos x="0" y="658"/>
                  </a:cxn>
                  <a:cxn ang="0">
                    <a:pos x="984" y="388"/>
                  </a:cxn>
                  <a:cxn ang="0">
                    <a:pos x="984" y="385"/>
                  </a:cxn>
                  <a:cxn ang="0">
                    <a:pos x="984" y="533"/>
                  </a:cxn>
                  <a:cxn ang="0">
                    <a:pos x="1532" y="272"/>
                  </a:cxn>
                </a:cxnLst>
                <a:rect l="0" t="0" r="r" b="b"/>
                <a:pathLst>
                  <a:path w="1532" h="658">
                    <a:moveTo>
                      <a:pt x="1532" y="272"/>
                    </a:moveTo>
                    <a:cubicBezTo>
                      <a:pt x="984" y="0"/>
                      <a:pt x="984" y="0"/>
                      <a:pt x="984" y="0"/>
                    </a:cubicBezTo>
                    <a:cubicBezTo>
                      <a:pt x="984" y="162"/>
                      <a:pt x="984" y="162"/>
                      <a:pt x="984" y="162"/>
                    </a:cubicBezTo>
                    <a:cubicBezTo>
                      <a:pt x="914" y="167"/>
                      <a:pt x="243" y="222"/>
                      <a:pt x="0" y="658"/>
                    </a:cubicBezTo>
                    <a:cubicBezTo>
                      <a:pt x="0" y="658"/>
                      <a:pt x="302" y="350"/>
                      <a:pt x="984" y="388"/>
                    </a:cubicBezTo>
                    <a:cubicBezTo>
                      <a:pt x="984" y="385"/>
                      <a:pt x="984" y="385"/>
                      <a:pt x="984" y="385"/>
                    </a:cubicBezTo>
                    <a:cubicBezTo>
                      <a:pt x="984" y="533"/>
                      <a:pt x="984" y="533"/>
                      <a:pt x="984" y="533"/>
                    </a:cubicBezTo>
                    <a:lnTo>
                      <a:pt x="1532" y="27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Oval 7"/>
            <p:cNvSpPr/>
            <p:nvPr/>
          </p:nvSpPr>
          <p:spPr>
            <a:xfrm>
              <a:off x="1936491" y="3419475"/>
              <a:ext cx="416184" cy="416184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403466" y="2498466"/>
              <a:ext cx="854334" cy="854334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971800" y="2895600"/>
              <a:ext cx="574416" cy="574416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90600" y="4333875"/>
            <a:ext cx="129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MONTH 1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5691" y="3819525"/>
            <a:ext cx="1482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MONTH 2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51616" y="3429000"/>
            <a:ext cx="14824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MONTH 2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4791075"/>
            <a:ext cx="1493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43175" y="4286250"/>
            <a:ext cx="1493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91000" y="3886200"/>
            <a:ext cx="1493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19600" y="5558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19600" y="4724400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05100" y="5100935"/>
            <a:ext cx="148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705100" y="5558135"/>
            <a:ext cx="148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2025" y="5562600"/>
            <a:ext cx="1485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343025" y="5229225"/>
            <a:ext cx="219075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858294" y="5066506"/>
            <a:ext cx="2667000" cy="1588"/>
          </a:xfrm>
          <a:prstGeom prst="line">
            <a:avLst/>
          </a:prstGeom>
          <a:ln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4559627</TotalTime>
  <Words>99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TZ-手动增减;XG-细微;KJ-平面;DH-静态;XJ-二级</cp:keywords>
  <dc:description>PPTfans.cn</dc:description>
  <cp:revision>1705</cp:revision>
  <dcterms:created xsi:type="dcterms:W3CDTF">2010-07-23T09:33:49Z</dcterms:created>
  <dcterms:modified xsi:type="dcterms:W3CDTF">2012-07-18T18:42:37Z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