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1">
                <a:tint val="80000"/>
                <a:satMod val="300000"/>
              </a:schemeClr>
            </a:gs>
            <a:gs pos="64000">
              <a:schemeClr val="bg1">
                <a:lumMod val="85000"/>
              </a:schemeClr>
            </a:gs>
            <a:gs pos="65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0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Pyramids and Triangles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920376" y="1330314"/>
            <a:ext cx="5328024" cy="4613286"/>
            <a:chOff x="920376" y="1330314"/>
            <a:chExt cx="5328024" cy="4613286"/>
          </a:xfrm>
        </p:grpSpPr>
        <p:sp>
          <p:nvSpPr>
            <p:cNvPr id="4" name="Freeform 40"/>
            <p:cNvSpPr>
              <a:spLocks/>
            </p:cNvSpPr>
            <p:nvPr/>
          </p:nvSpPr>
          <p:spPr bwMode="auto">
            <a:xfrm>
              <a:off x="2619746" y="1330314"/>
              <a:ext cx="1929284" cy="1664383"/>
            </a:xfrm>
            <a:custGeom>
              <a:avLst/>
              <a:gdLst/>
              <a:ahLst/>
              <a:cxnLst>
                <a:cxn ang="0">
                  <a:pos x="194" y="0"/>
                </a:cxn>
                <a:cxn ang="0">
                  <a:pos x="0" y="333"/>
                </a:cxn>
                <a:cxn ang="0">
                  <a:pos x="386" y="333"/>
                </a:cxn>
                <a:cxn ang="0">
                  <a:pos x="194" y="0"/>
                </a:cxn>
              </a:cxnLst>
              <a:rect l="0" t="0" r="r" b="b"/>
              <a:pathLst>
                <a:path w="386" h="333">
                  <a:moveTo>
                    <a:pt x="194" y="0"/>
                  </a:moveTo>
                  <a:lnTo>
                    <a:pt x="0" y="333"/>
                  </a:lnTo>
                  <a:lnTo>
                    <a:pt x="386" y="333"/>
                  </a:lnTo>
                  <a:lnTo>
                    <a:pt x="19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41"/>
            <p:cNvSpPr>
              <a:spLocks/>
            </p:cNvSpPr>
            <p:nvPr/>
          </p:nvSpPr>
          <p:spPr bwMode="auto">
            <a:xfrm>
              <a:off x="1805049" y="3244601"/>
              <a:ext cx="3558680" cy="1164568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135" y="0"/>
                </a:cxn>
                <a:cxn ang="0">
                  <a:pos x="0" y="233"/>
                </a:cxn>
                <a:cxn ang="0">
                  <a:pos x="712" y="233"/>
                </a:cxn>
                <a:cxn ang="0">
                  <a:pos x="579" y="0"/>
                </a:cxn>
              </a:cxnLst>
              <a:rect l="0" t="0" r="r" b="b"/>
              <a:pathLst>
                <a:path w="712" h="233">
                  <a:moveTo>
                    <a:pt x="579" y="0"/>
                  </a:moveTo>
                  <a:lnTo>
                    <a:pt x="135" y="0"/>
                  </a:lnTo>
                  <a:lnTo>
                    <a:pt x="0" y="233"/>
                  </a:lnTo>
                  <a:lnTo>
                    <a:pt x="712" y="233"/>
                  </a:lnTo>
                  <a:lnTo>
                    <a:pt x="57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9900">
                    <a:shade val="30000"/>
                    <a:satMod val="115000"/>
                  </a:srgbClr>
                </a:gs>
                <a:gs pos="50000">
                  <a:srgbClr val="FF9900">
                    <a:shade val="67500"/>
                    <a:satMod val="115000"/>
                  </a:srgbClr>
                </a:gs>
                <a:gs pos="100000">
                  <a:srgbClr val="FF99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42"/>
            <p:cNvSpPr>
              <a:spLocks/>
            </p:cNvSpPr>
            <p:nvPr/>
          </p:nvSpPr>
          <p:spPr bwMode="auto">
            <a:xfrm>
              <a:off x="920376" y="4659076"/>
              <a:ext cx="5328024" cy="1284524"/>
            </a:xfrm>
            <a:custGeom>
              <a:avLst/>
              <a:gdLst/>
              <a:ahLst/>
              <a:cxnLst>
                <a:cxn ang="0">
                  <a:pos x="1066" y="257"/>
                </a:cxn>
                <a:cxn ang="0">
                  <a:pos x="919" y="0"/>
                </a:cxn>
                <a:cxn ang="0">
                  <a:pos x="149" y="0"/>
                </a:cxn>
                <a:cxn ang="0">
                  <a:pos x="0" y="257"/>
                </a:cxn>
                <a:cxn ang="0">
                  <a:pos x="1066" y="257"/>
                </a:cxn>
              </a:cxnLst>
              <a:rect l="0" t="0" r="r" b="b"/>
              <a:pathLst>
                <a:path w="1066" h="257">
                  <a:moveTo>
                    <a:pt x="1066" y="257"/>
                  </a:moveTo>
                  <a:lnTo>
                    <a:pt x="919" y="0"/>
                  </a:lnTo>
                  <a:lnTo>
                    <a:pt x="149" y="0"/>
                  </a:lnTo>
                  <a:lnTo>
                    <a:pt x="0" y="257"/>
                  </a:lnTo>
                  <a:lnTo>
                    <a:pt x="1066" y="257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chemeClr val="tx1">
                    <a:lumMod val="75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800600" y="2284183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62600" y="3731983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48400" y="5292714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</a:t>
            </a:r>
            <a:r>
              <a:rPr lang="ru-RU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then and</a:t>
            </a:r>
            <a:r>
              <a:rPr lang="ru-RU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00600" y="1976181"/>
            <a:ext cx="12939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427183"/>
            <a:ext cx="11817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248400" y="5061137"/>
            <a:ext cx="11817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24200" y="4845694"/>
            <a:ext cx="9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50%</a:t>
            </a:r>
            <a:endParaRPr lang="en-US" sz="28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3474094"/>
            <a:ext cx="9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35%</a:t>
            </a:r>
            <a:endParaRPr lang="en-US" sz="28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4200" y="2092314"/>
            <a:ext cx="9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15%</a:t>
            </a:r>
            <a:endParaRPr lang="en-US" sz="28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522054" y="2984302"/>
            <a:ext cx="37338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22054" y="4398805"/>
            <a:ext cx="37338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22054" y="5932410"/>
            <a:ext cx="37338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64"/>
          <p:cNvSpPr>
            <a:spLocks noChangeArrowheads="1"/>
          </p:cNvSpPr>
          <p:nvPr/>
        </p:nvSpPr>
        <p:spPr bwMode="gray">
          <a:xfrm rot="17983673">
            <a:off x="88489" y="3068239"/>
            <a:ext cx="3722129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2D Pyramids </a:t>
            </a:r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38598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4553022</TotalTime>
  <Words>91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TZ-手动增减;XG-渐变;KJ-平面;DH-静态;XJ-二级</cp:keywords>
  <dc:description>PPTfans.cn</dc:description>
  <cp:revision>600</cp:revision>
  <dcterms:created xsi:type="dcterms:W3CDTF">2010-07-23T09:33:49Z</dcterms:created>
  <dcterms:modified xsi:type="dcterms:W3CDTF">2012-07-18T18:14:01Z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