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33" d="100"/>
          <a:sy n="33" d="100"/>
        </p:scale>
        <p:origin x="-3786" y="-161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10025136"/>
        <c:axId val="210024576"/>
      </c:barChart>
      <c:catAx>
        <c:axId val="21002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024576"/>
        <c:crosses val="autoZero"/>
        <c:auto val="1"/>
        <c:lblAlgn val="ctr"/>
        <c:lblOffset val="100"/>
        <c:noMultiLvlLbl val="0"/>
      </c:catAx>
      <c:valAx>
        <c:axId val="21002457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025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11742560"/>
        <c:axId val="148799120"/>
      </c:barChart>
      <c:catAx>
        <c:axId val="21174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48799120"/>
        <c:crosses val="autoZero"/>
        <c:auto val="1"/>
        <c:lblAlgn val="ctr"/>
        <c:lblOffset val="100"/>
        <c:noMultiLvlLbl val="0"/>
      </c:catAx>
      <c:valAx>
        <c:axId val="14879912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742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811360"/>
        <c:axId val="207811920"/>
      </c:lineChart>
      <c:catAx>
        <c:axId val="20781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11920"/>
        <c:crosses val="autoZero"/>
        <c:auto val="1"/>
        <c:lblAlgn val="ctr"/>
        <c:lblOffset val="100"/>
        <c:noMultiLvlLbl val="0"/>
      </c:catAx>
      <c:valAx>
        <c:axId val="20781192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11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8076768"/>
        <c:axId val="208077328"/>
      </c:barChart>
      <c:catAx>
        <c:axId val="208076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8077328"/>
        <c:crosses val="autoZero"/>
        <c:auto val="1"/>
        <c:lblAlgn val="ctr"/>
        <c:lblOffset val="100"/>
        <c:noMultiLvlLbl val="0"/>
      </c:catAx>
      <c:valAx>
        <c:axId val="20807732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8076768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8)\bg10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777380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569468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SLIDEtoME\TP模板\新建文件夹 (8)\bg10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13782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311945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8)\bg10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916832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708920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SLIDEtoME\TP模板\新建文件夹 (8)\bg10-3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94" y="-22870"/>
            <a:ext cx="9174493" cy="688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367e3b652fbbd49988bf21d7d93aa8f49e8a4"/>
</p:tagLst>
</file>

<file path=ppt/theme/theme1.xml><?xml version="1.0" encoding="utf-8"?>
<a:theme xmlns:a="http://schemas.openxmlformats.org/drawingml/2006/main" name="www.iloveppt.org">
  <a:themeElements>
    <a:clrScheme name="www.slideto.Me blue L5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70C0"/>
      </a:accent1>
      <a:accent2>
        <a:srgbClr val="00B0F0"/>
      </a:accent2>
      <a:accent3>
        <a:srgbClr val="00B050"/>
      </a:accent3>
      <a:accent4>
        <a:srgbClr val="92D05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11</cp:revision>
  <dcterms:created xsi:type="dcterms:W3CDTF">2011-01-26T11:20:00Z</dcterms:created>
  <dcterms:modified xsi:type="dcterms:W3CDTF">2014-04-26T02:40:12Z</dcterms:modified>
  <cp:category/>
</cp:coreProperties>
</file>