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9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71604" y="2270760"/>
            <a:ext cx="2689860" cy="367284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77340" y="2270760"/>
            <a:ext cx="2689860" cy="367284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RECRUITMENT PROCESS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 rot="5400000">
            <a:off x="2643419" y="1195004"/>
            <a:ext cx="563986" cy="2683576"/>
          </a:xfrm>
          <a:prstGeom prst="homePlate">
            <a:avLst>
              <a:gd name="adj" fmla="val 35000"/>
            </a:avLst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 rot="5400000">
            <a:off x="5539019" y="1195004"/>
            <a:ext cx="563986" cy="2683576"/>
          </a:xfrm>
          <a:prstGeom prst="homePlate">
            <a:avLst>
              <a:gd name="adj" fmla="val 35000"/>
            </a:avLst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23284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7424" y="23284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Non-core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303931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4794171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4423291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4924425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3694331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3027402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29718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8" name="Pentagon 7"/>
          <p:cNvSpPr/>
          <p:nvPr/>
        </p:nvSpPr>
        <p:spPr>
          <a:xfrm rot="5400000">
            <a:off x="4038600" y="-1906336"/>
            <a:ext cx="608264" cy="7011736"/>
          </a:xfrm>
          <a:prstGeom prst="homePlate">
            <a:avLst>
              <a:gd name="adj" fmla="val 35000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6"/>
              </a:gs>
              <a:gs pos="100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1333500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RECRUITMENT PROCESS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4559948</TotalTime>
  <Words>114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DG-流程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2012-07-18T18:40:29Z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