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8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PORTER'S DIAMOND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2457369" y="2120616"/>
            <a:ext cx="4484093" cy="3071382"/>
          </a:xfrm>
          <a:prstGeom prst="diamond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3154008" y="1447800"/>
            <a:ext cx="3116854" cy="2134890"/>
          </a:xfrm>
          <a:prstGeom prst="diamon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1447800" y="2588862"/>
            <a:ext cx="3116854" cy="2134890"/>
          </a:xfrm>
          <a:prstGeom prst="diamond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4846044" y="2579659"/>
            <a:ext cx="3116854" cy="2134890"/>
          </a:xfrm>
          <a:prstGeom prst="diamond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3140574" y="3739126"/>
            <a:ext cx="3116854" cy="2134890"/>
          </a:xfrm>
          <a:prstGeom prst="diamond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910825" y="4447689"/>
            <a:ext cx="644148" cy="432499"/>
          </a:xfrm>
          <a:prstGeom prst="straightConnector1">
            <a:avLst/>
          </a:prstGeom>
          <a:ln w="12700">
            <a:solidFill>
              <a:schemeClr val="tx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4236041" y="3140989"/>
            <a:ext cx="957020" cy="957020"/>
            <a:chOff x="4143375" y="3200400"/>
            <a:chExt cx="762000" cy="762000"/>
          </a:xfrm>
          <a:effectLst/>
        </p:grpSpPr>
        <p:cxnSp>
          <p:nvCxnSpPr>
            <p:cNvPr id="17" name="Straight Arrow Connector 16"/>
            <p:cNvCxnSpPr/>
            <p:nvPr/>
          </p:nvCxnSpPr>
          <p:spPr>
            <a:xfrm>
              <a:off x="4143375" y="3590925"/>
              <a:ext cx="762000" cy="1588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>
              <a:off x="4143375" y="3580606"/>
              <a:ext cx="762000" cy="1588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2883329" y="2423224"/>
            <a:ext cx="644148" cy="432499"/>
          </a:xfrm>
          <a:prstGeom prst="straightConnector1">
            <a:avLst/>
          </a:prstGeom>
          <a:ln w="12700">
            <a:solidFill>
              <a:schemeClr val="tx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50775" y="2220777"/>
            <a:ext cx="1545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Factor conditions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3969" y="3325031"/>
            <a:ext cx="1545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Demand conditions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3169" y="4383274"/>
            <a:ext cx="1545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Strategy, structure &amp; rivalry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7581" y="3177797"/>
            <a:ext cx="15459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</a:rPr>
              <a:t>Related &amp; supporting industries</a:t>
            </a:r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01734" y="4420082"/>
            <a:ext cx="644148" cy="432499"/>
          </a:xfrm>
          <a:prstGeom prst="straightConnector1">
            <a:avLst/>
          </a:prstGeom>
          <a:ln w="12700">
            <a:solidFill>
              <a:schemeClr val="tx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74017" y="2432426"/>
            <a:ext cx="644148" cy="432499"/>
          </a:xfrm>
          <a:prstGeom prst="straightConnector1">
            <a:avLst/>
          </a:prstGeom>
          <a:ln w="12700">
            <a:solidFill>
              <a:schemeClr val="tx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1071161"/>
            <a:ext cx="1545955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Factor conditions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0" y="5442466"/>
            <a:ext cx="2362200" cy="307777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Strategy, structure &amp; rivalry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38926" y="1143000"/>
            <a:ext cx="1905000" cy="52322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Related &amp; supporting industries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4648200"/>
            <a:ext cx="1752600" cy="30777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Demand conditions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" y="5012828"/>
            <a:ext cx="167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19800" y="5862935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3400" y="1434405"/>
            <a:ext cx="167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38925" y="1752600"/>
            <a:ext cx="2047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Ipsum has been the industry's standard dummy text ever since the 1500s.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36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4557057</TotalTime>
  <Words>113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DG-关联</dc:subject>
  <dc:creator>PPTfans.cn</dc:creator>
  <cp:keywords>TZ-手动增减;XG-细微;KJ-平面;DH-静态;XJ-二级</cp:keywords>
  <dc:description>PPT设计教程网</dc:description>
  <dcterms:created xsi:type="dcterms:W3CDTF">2010-07-23T09:33:49Z</dcterms:created>
  <dcterms:modified xsi:type="dcterms:W3CDTF">2012-07-18T18:37:58Z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