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E66BD-C39F-48F3-A028-FE56FC4ACACB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DC90B-8A01-4AD2-AB84-0AA858F6A1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9192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8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/>
          <p:cNvGrpSpPr/>
          <p:nvPr/>
        </p:nvGrpSpPr>
        <p:grpSpPr>
          <a:xfrm>
            <a:off x="4017868" y="4903134"/>
            <a:ext cx="4557514" cy="811866"/>
            <a:chOff x="609600" y="4371975"/>
            <a:chExt cx="7953375" cy="1590675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49" name="Rectangle 48"/>
            <p:cNvSpPr/>
            <p:nvPr/>
          </p:nvSpPr>
          <p:spPr>
            <a:xfrm>
              <a:off x="609600" y="4371975"/>
              <a:ext cx="7953375" cy="1590675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81050" y="4371975"/>
              <a:ext cx="7591425" cy="1333501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  <a:shade val="30000"/>
                    <a:satMod val="115000"/>
                  </a:schemeClr>
                </a:gs>
                <a:gs pos="50000">
                  <a:schemeClr val="accent2">
                    <a:lumMod val="40000"/>
                    <a:lumOff val="60000"/>
                    <a:shade val="67500"/>
                    <a:satMod val="115000"/>
                  </a:schemeClr>
                </a:gs>
                <a:gs pos="100000">
                  <a:schemeClr val="accent2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10"/>
          <p:cNvGrpSpPr/>
          <p:nvPr/>
        </p:nvGrpSpPr>
        <p:grpSpPr>
          <a:xfrm>
            <a:off x="4014908" y="4455539"/>
            <a:ext cx="4557920" cy="743576"/>
            <a:chOff x="612775" y="762000"/>
            <a:chExt cx="7769225" cy="1296988"/>
          </a:xfrm>
        </p:grpSpPr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10"/>
          <p:cNvGrpSpPr/>
          <p:nvPr/>
        </p:nvGrpSpPr>
        <p:grpSpPr>
          <a:xfrm>
            <a:off x="4014908" y="4002181"/>
            <a:ext cx="4557920" cy="743576"/>
            <a:chOff x="612775" y="762000"/>
            <a:chExt cx="7769225" cy="1296988"/>
          </a:xfrm>
        </p:grpSpPr>
        <p:sp>
          <p:nvSpPr>
            <p:cNvPr id="43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0"/>
                    <a:shade val="30000"/>
                    <a:satMod val="115000"/>
                  </a:schemeClr>
                </a:gs>
                <a:gs pos="50000">
                  <a:schemeClr val="accent1">
                    <a:lumMod val="50000"/>
                    <a:shade val="67500"/>
                    <a:satMod val="115000"/>
                  </a:schemeClr>
                </a:gs>
                <a:gs pos="100000">
                  <a:schemeClr val="accent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10"/>
          <p:cNvGrpSpPr/>
          <p:nvPr/>
        </p:nvGrpSpPr>
        <p:grpSpPr>
          <a:xfrm>
            <a:off x="4014908" y="3531534"/>
            <a:ext cx="4557920" cy="743576"/>
            <a:chOff x="612775" y="762000"/>
            <a:chExt cx="7769225" cy="1296988"/>
          </a:xfrm>
        </p:grpSpPr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24462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609600" y="1524000"/>
            <a:ext cx="7950200" cy="1296988"/>
            <a:chOff x="612775" y="762000"/>
            <a:chExt cx="7769225" cy="1296988"/>
          </a:xfrm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  <a:shade val="30000"/>
                    <a:satMod val="115000"/>
                  </a:schemeClr>
                </a:gs>
                <a:gs pos="50000">
                  <a:schemeClr val="accent1">
                    <a:lumMod val="75000"/>
                    <a:shade val="67500"/>
                    <a:satMod val="115000"/>
                  </a:schemeClr>
                </a:gs>
                <a:gs pos="100000">
                  <a:schemeClr val="accent1">
                    <a:lumMod val="75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3908425" y="1713210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371600" y="1752600"/>
            <a:ext cx="1828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grpSp>
        <p:nvGrpSpPr>
          <p:cNvPr id="7" name="Group 8"/>
          <p:cNvGrpSpPr/>
          <p:nvPr/>
        </p:nvGrpSpPr>
        <p:grpSpPr>
          <a:xfrm>
            <a:off x="609600" y="2971800"/>
            <a:ext cx="3133004" cy="2514600"/>
            <a:chOff x="4769938" y="3791037"/>
            <a:chExt cx="3133004" cy="1976409"/>
          </a:xfrm>
          <a:effectLst>
            <a:reflection blurRad="6350" stA="52000" endA="300" endPos="35000" dir="5400000" sy="-100000" algn="bl" rotWithShape="0"/>
          </a:effectLst>
        </p:grpSpPr>
        <p:sp>
          <p:nvSpPr>
            <p:cNvPr id="10" name="Rectangle 9"/>
            <p:cNvSpPr/>
            <p:nvPr/>
          </p:nvSpPr>
          <p:spPr>
            <a:xfrm>
              <a:off x="4769938" y="3791037"/>
              <a:ext cx="3133004" cy="1976409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</a:gradFill>
            <a:ln w="19050"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837476" y="4065874"/>
              <a:ext cx="2990424" cy="1641681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shade val="30000"/>
                    <a:satMod val="115000"/>
                  </a:schemeClr>
                </a:gs>
                <a:gs pos="50000">
                  <a:schemeClr val="bg1">
                    <a:shade val="67500"/>
                    <a:satMod val="115000"/>
                  </a:schemeClr>
                </a:gs>
                <a:gs pos="100000">
                  <a:schemeClr val="bg1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7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43000" y="3657600"/>
            <a:ext cx="1981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21" name="Isosceles Triangle 20"/>
          <p:cNvSpPr/>
          <p:nvPr/>
        </p:nvSpPr>
        <p:spPr>
          <a:xfrm rot="16200000" flipV="1">
            <a:off x="3717046" y="2988555"/>
            <a:ext cx="3155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47800" y="2995717"/>
            <a:ext cx="1600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 smtClean="0">
                <a:solidFill>
                  <a:schemeClr val="tx1">
                    <a:lumMod val="75000"/>
                  </a:schemeClr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  <p:grpSp>
        <p:nvGrpSpPr>
          <p:cNvPr id="27" name="Group 10"/>
          <p:cNvGrpSpPr/>
          <p:nvPr/>
        </p:nvGrpSpPr>
        <p:grpSpPr>
          <a:xfrm>
            <a:off x="4014908" y="3074334"/>
            <a:ext cx="4557920" cy="743576"/>
            <a:chOff x="612775" y="762000"/>
            <a:chExt cx="7769225" cy="1296988"/>
          </a:xfrm>
        </p:grpSpPr>
        <p:sp>
          <p:nvSpPr>
            <p:cNvPr id="28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rgbClr val="01374F"/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10"/>
          <p:cNvGrpSpPr/>
          <p:nvPr/>
        </p:nvGrpSpPr>
        <p:grpSpPr>
          <a:xfrm flipH="1" flipV="1">
            <a:off x="4014908" y="2388534"/>
            <a:ext cx="4557920" cy="743576"/>
            <a:chOff x="612775" y="762000"/>
            <a:chExt cx="7769225" cy="1296988"/>
          </a:xfrm>
        </p:grpSpPr>
        <p:sp>
          <p:nvSpPr>
            <p:cNvPr id="40" name="Freeform 6"/>
            <p:cNvSpPr>
              <a:spLocks/>
            </p:cNvSpPr>
            <p:nvPr/>
          </p:nvSpPr>
          <p:spPr bwMode="auto">
            <a:xfrm>
              <a:off x="612775" y="762000"/>
              <a:ext cx="7769225" cy="1296988"/>
            </a:xfrm>
            <a:custGeom>
              <a:avLst/>
              <a:gdLst/>
              <a:ahLst/>
              <a:cxnLst>
                <a:cxn ang="0">
                  <a:pos x="4720" y="0"/>
                </a:cxn>
                <a:cxn ang="0">
                  <a:pos x="0" y="0"/>
                </a:cxn>
                <a:cxn ang="0">
                  <a:pos x="0" y="550"/>
                </a:cxn>
                <a:cxn ang="0">
                  <a:pos x="735" y="550"/>
                </a:cxn>
                <a:cxn ang="0">
                  <a:pos x="962" y="817"/>
                </a:cxn>
                <a:cxn ang="0">
                  <a:pos x="1189" y="550"/>
                </a:cxn>
                <a:cxn ang="0">
                  <a:pos x="4720" y="550"/>
                </a:cxn>
                <a:cxn ang="0">
                  <a:pos x="4720" y="0"/>
                </a:cxn>
              </a:cxnLst>
              <a:rect l="0" t="0" r="r" b="b"/>
              <a:pathLst>
                <a:path w="4720" h="817">
                  <a:moveTo>
                    <a:pt x="4720" y="0"/>
                  </a:moveTo>
                  <a:lnTo>
                    <a:pt x="0" y="0"/>
                  </a:lnTo>
                  <a:lnTo>
                    <a:pt x="0" y="550"/>
                  </a:lnTo>
                  <a:lnTo>
                    <a:pt x="735" y="550"/>
                  </a:lnTo>
                  <a:lnTo>
                    <a:pt x="962" y="817"/>
                  </a:lnTo>
                  <a:lnTo>
                    <a:pt x="1189" y="550"/>
                  </a:lnTo>
                  <a:lnTo>
                    <a:pt x="4720" y="550"/>
                  </a:lnTo>
                  <a:lnTo>
                    <a:pt x="472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1">
                    <a:lumMod val="50000"/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 w="19050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"/>
            <p:cNvSpPr>
              <a:spLocks/>
            </p:cNvSpPr>
            <p:nvPr/>
          </p:nvSpPr>
          <p:spPr bwMode="auto">
            <a:xfrm>
              <a:off x="722314" y="866775"/>
              <a:ext cx="7523968" cy="1012825"/>
            </a:xfrm>
            <a:custGeom>
              <a:avLst/>
              <a:gdLst/>
              <a:ahLst/>
              <a:cxnLst>
                <a:cxn ang="0">
                  <a:pos x="4571" y="0"/>
                </a:cxn>
                <a:cxn ang="0">
                  <a:pos x="0" y="0"/>
                </a:cxn>
                <a:cxn ang="0">
                  <a:pos x="0" y="406"/>
                </a:cxn>
                <a:cxn ang="0">
                  <a:pos x="697" y="406"/>
                </a:cxn>
                <a:cxn ang="0">
                  <a:pos x="893" y="638"/>
                </a:cxn>
                <a:cxn ang="0">
                  <a:pos x="1089" y="406"/>
                </a:cxn>
                <a:cxn ang="0">
                  <a:pos x="4571" y="406"/>
                </a:cxn>
                <a:cxn ang="0">
                  <a:pos x="4571" y="0"/>
                </a:cxn>
              </a:cxnLst>
              <a:rect l="0" t="0" r="r" b="b"/>
              <a:pathLst>
                <a:path w="4571" h="638">
                  <a:moveTo>
                    <a:pt x="4571" y="0"/>
                  </a:moveTo>
                  <a:lnTo>
                    <a:pt x="0" y="0"/>
                  </a:lnTo>
                  <a:lnTo>
                    <a:pt x="0" y="406"/>
                  </a:lnTo>
                  <a:lnTo>
                    <a:pt x="697" y="406"/>
                  </a:lnTo>
                  <a:lnTo>
                    <a:pt x="893" y="638"/>
                  </a:lnTo>
                  <a:lnTo>
                    <a:pt x="1089" y="406"/>
                  </a:lnTo>
                  <a:lnTo>
                    <a:pt x="4571" y="406"/>
                  </a:lnTo>
                  <a:lnTo>
                    <a:pt x="4571" y="0"/>
                  </a:lnTo>
                  <a:close/>
                </a:path>
              </a:pathLst>
            </a:custGeom>
            <a:solidFill>
              <a:schemeClr val="tx1">
                <a:lumMod val="75000"/>
              </a:schemeClr>
            </a:solidFill>
            <a:ln w="9525">
              <a:solidFill>
                <a:schemeClr val="bg1">
                  <a:lumMod val="95000"/>
                </a:scheme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4267200" y="2769534"/>
            <a:ext cx="1295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267200" y="3193724"/>
            <a:ext cx="12954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54" name="Rectangle 53"/>
          <p:cNvSpPr/>
          <p:nvPr/>
        </p:nvSpPr>
        <p:spPr>
          <a:xfrm>
            <a:off x="6653757" y="2769534"/>
            <a:ext cx="188064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791200" y="3178996"/>
            <a:ext cx="27496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text of then and scrambled it </a:t>
            </a:r>
            <a:endParaRPr lang="en-US" sz="1100" dirty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318197" y="3661809"/>
            <a:ext cx="21400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</a:t>
            </a:r>
            <a:endParaRPr lang="en-US" sz="1100" dirty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318197" y="4131175"/>
            <a:ext cx="21400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dummy text of then</a:t>
            </a:r>
            <a:endParaRPr lang="en-US" sz="1100" dirty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249271" y="3650924"/>
            <a:ext cx="5513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249271" y="4114527"/>
            <a:ext cx="5513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4249271" y="4574288"/>
            <a:ext cx="5513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61" name="Rectangle 60"/>
          <p:cNvSpPr/>
          <p:nvPr/>
        </p:nvSpPr>
        <p:spPr>
          <a:xfrm>
            <a:off x="4267200" y="5098724"/>
            <a:ext cx="55132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Text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572000" y="5055534"/>
            <a:ext cx="3937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</a:t>
            </a:r>
            <a:endParaRPr lang="uk-UA" altLang="ko-KR" sz="11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to make a type specimen book. Your text here. Example text. </a:t>
            </a:r>
          </a:p>
        </p:txBody>
      </p:sp>
      <p:sp>
        <p:nvSpPr>
          <p:cNvPr id="64" name="Rectangle 63"/>
          <p:cNvSpPr/>
          <p:nvPr/>
        </p:nvSpPr>
        <p:spPr>
          <a:xfrm>
            <a:off x="5791200" y="4568525"/>
            <a:ext cx="274960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is </a:t>
            </a:r>
            <a:r>
              <a:rPr lang="en-US" altLang="ko-KR" sz="1100" kern="0" dirty="0" err="1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simp</a:t>
            </a:r>
            <a:r>
              <a:rPr lang="en-US" altLang="ko-KR" sz="11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 text of then and scrambled it </a:t>
            </a:r>
            <a:endParaRPr lang="en-US" sz="1100" dirty="0">
              <a:latin typeface="+mn-lt"/>
            </a:endParaRPr>
          </a:p>
        </p:txBody>
      </p:sp>
      <p:sp>
        <p:nvSpPr>
          <p:cNvPr id="65" name="Isosceles Triangle 64"/>
          <p:cNvSpPr/>
          <p:nvPr/>
        </p:nvSpPr>
        <p:spPr>
          <a:xfrm rot="16200000" flipV="1">
            <a:off x="3488447" y="2988555"/>
            <a:ext cx="3155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 rot="16200000" flipV="1">
            <a:off x="3259846" y="2988555"/>
            <a:ext cx="315500" cy="281992"/>
          </a:xfrm>
          <a:prstGeom prst="triangle">
            <a:avLst/>
          </a:prstGeom>
          <a:solidFill>
            <a:schemeClr val="tx1">
              <a:lumMod val="50000"/>
            </a:schemeClr>
          </a:solidFill>
          <a:ln>
            <a:gradFill>
              <a:gsLst>
                <a:gs pos="0">
                  <a:schemeClr val="bg1">
                    <a:lumMod val="65000"/>
                  </a:schemeClr>
                </a:gs>
                <a:gs pos="73000">
                  <a:schemeClr val="bg1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44481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131</Words>
  <Application>Microsoft Office PowerPoint</Application>
  <PresentationFormat>全屏显示(4:3)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2012-07-18T18:47:51Z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