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41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SMART OBJECTIVES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390900" y="1219200"/>
            <a:ext cx="2209800" cy="2209800"/>
          </a:xfrm>
          <a:prstGeom prst="ellipse">
            <a:avLst/>
          </a:prstGeom>
          <a:solidFill>
            <a:srgbClr val="FFC000"/>
          </a:solidFill>
          <a:ln w="34925">
            <a:solidFill>
              <a:schemeClr val="bg2">
                <a:lumMod val="5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798320" y="2209800"/>
            <a:ext cx="2209800" cy="2209800"/>
          </a:xfrm>
          <a:prstGeom prst="ellipse">
            <a:avLst/>
          </a:prstGeom>
          <a:solidFill>
            <a:srgbClr val="7030A0">
              <a:alpha val="63000"/>
            </a:srgbClr>
          </a:solidFill>
          <a:ln w="34925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29200" y="2209800"/>
            <a:ext cx="2209800" cy="2209800"/>
          </a:xfrm>
          <a:prstGeom prst="ellipse">
            <a:avLst/>
          </a:prstGeom>
          <a:solidFill>
            <a:schemeClr val="accent6">
              <a:alpha val="68000"/>
            </a:schemeClr>
          </a:solidFill>
          <a:ln w="34925">
            <a:solidFill>
              <a:schemeClr val="accent5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76500" y="3962400"/>
            <a:ext cx="2209800" cy="2209800"/>
          </a:xfrm>
          <a:prstGeom prst="ellipse">
            <a:avLst/>
          </a:prstGeom>
          <a:solidFill>
            <a:schemeClr val="accent3">
              <a:alpha val="68000"/>
            </a:schemeClr>
          </a:solidFill>
          <a:ln w="34925">
            <a:solidFill>
              <a:schemeClr val="accent3">
                <a:lumMod val="7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381500" y="3962400"/>
            <a:ext cx="2209800" cy="2209800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34925">
            <a:solidFill>
              <a:schemeClr val="accent2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63565" y="3124200"/>
            <a:ext cx="1303536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+mn-lt"/>
              </a:rPr>
              <a:t>SPECIFIC</a:t>
            </a:r>
            <a:endParaRPr lang="en-US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09120" y="2057400"/>
            <a:ext cx="166298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+mn-lt"/>
              </a:rPr>
              <a:t>MEASURABLE </a:t>
            </a:r>
            <a:endParaRPr lang="en-US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933700" y="4888468"/>
            <a:ext cx="99060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+mn-lt"/>
              </a:rPr>
              <a:t>TIME </a:t>
            </a:r>
            <a:endParaRPr lang="en-US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14900" y="4888468"/>
            <a:ext cx="1143001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+mn-lt"/>
              </a:rPr>
              <a:t>REALISTIC</a:t>
            </a:r>
            <a:endParaRPr lang="en-US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5047" y="3124200"/>
            <a:ext cx="1750506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latin typeface="+mn-lt"/>
              </a:rPr>
              <a:t>ACHIEVABLE</a:t>
            </a:r>
            <a:endParaRPr lang="en-US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114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4558710</TotalTime>
  <Words>11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DG-维恩</dc:subject>
  <dc:creator>PPTfans.cn</dc:creator>
  <cp:keywords>TZ-手动增减;XG-单色;KJ-3D;DH-静态;XJ-二级</cp:keywords>
  <dc:description>PPTfans.cn</dc:description>
  <cp:revision>1595</cp:revision>
  <dcterms:created xsi:type="dcterms:W3CDTF">2010-07-23T09:33:49Z</dcterms:created>
  <dcterms:modified xsi:type="dcterms:W3CDTF">2012-07-18T18:43:04Z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