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158993789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2"/>
          <p:cNvSpPr>
            <a:spLocks/>
          </p:cNvSpPr>
          <p:nvPr/>
        </p:nvSpPr>
        <p:spPr bwMode="auto">
          <a:xfrm>
            <a:off x="490466" y="2943221"/>
            <a:ext cx="6131976" cy="1406615"/>
          </a:xfrm>
          <a:custGeom>
            <a:avLst/>
            <a:gdLst/>
            <a:ahLst/>
            <a:cxnLst>
              <a:cxn ang="0">
                <a:pos x="0" y="0"/>
              </a:cxn>
              <a:cxn ang="0">
                <a:pos x="3861" y="0"/>
              </a:cxn>
              <a:cxn ang="0">
                <a:pos x="3335" y="336"/>
              </a:cxn>
              <a:cxn ang="0">
                <a:pos x="3861" y="683"/>
              </a:cxn>
              <a:cxn ang="0">
                <a:pos x="0" y="683"/>
              </a:cxn>
              <a:cxn ang="0">
                <a:pos x="0" y="0"/>
              </a:cxn>
            </a:cxnLst>
            <a:rect l="0" t="0" r="r" b="b"/>
            <a:pathLst>
              <a:path w="3861" h="683">
                <a:moveTo>
                  <a:pt x="0" y="0"/>
                </a:moveTo>
                <a:lnTo>
                  <a:pt x="3861" y="0"/>
                </a:lnTo>
                <a:lnTo>
                  <a:pt x="3335" y="336"/>
                </a:lnTo>
                <a:lnTo>
                  <a:pt x="3861" y="683"/>
                </a:lnTo>
                <a:lnTo>
                  <a:pt x="0" y="683"/>
                </a:lnTo>
                <a:lnTo>
                  <a:pt x="0" y="0"/>
                </a:lnTo>
                <a:close/>
              </a:path>
            </a:pathLst>
          </a:cu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4" name="Freeform 13"/>
          <p:cNvSpPr>
            <a:spLocks/>
          </p:cNvSpPr>
          <p:nvPr/>
        </p:nvSpPr>
        <p:spPr bwMode="auto">
          <a:xfrm>
            <a:off x="490466" y="4713216"/>
            <a:ext cx="8242669" cy="1406615"/>
          </a:xfrm>
          <a:custGeom>
            <a:avLst/>
            <a:gdLst/>
            <a:ahLst/>
            <a:cxnLst>
              <a:cxn ang="0">
                <a:pos x="0" y="0"/>
              </a:cxn>
              <a:cxn ang="0">
                <a:pos x="5190" y="0"/>
              </a:cxn>
              <a:cxn ang="0">
                <a:pos x="4664" y="339"/>
              </a:cxn>
              <a:cxn ang="0">
                <a:pos x="5190" y="683"/>
              </a:cxn>
              <a:cxn ang="0">
                <a:pos x="0" y="683"/>
              </a:cxn>
              <a:cxn ang="0">
                <a:pos x="0" y="0"/>
              </a:cxn>
            </a:cxnLst>
            <a:rect l="0" t="0" r="r" b="b"/>
            <a:pathLst>
              <a:path w="5190" h="683">
                <a:moveTo>
                  <a:pt x="0" y="0"/>
                </a:moveTo>
                <a:lnTo>
                  <a:pt x="5190" y="0"/>
                </a:lnTo>
                <a:lnTo>
                  <a:pt x="4664" y="339"/>
                </a:lnTo>
                <a:lnTo>
                  <a:pt x="5190" y="683"/>
                </a:lnTo>
                <a:lnTo>
                  <a:pt x="0" y="683"/>
                </a:lnTo>
                <a:lnTo>
                  <a:pt x="0" y="0"/>
                </a:lnTo>
                <a:close/>
              </a:path>
            </a:pathLst>
          </a:custGeom>
          <a:gradFill flip="none" rotWithShape="1">
            <a:gsLst>
              <a:gs pos="0">
                <a:schemeClr val="bg1">
                  <a:lumMod val="85000"/>
                </a:schemeClr>
              </a:gs>
              <a:gs pos="47000">
                <a:schemeClr val="bg1">
                  <a:lumMod val="75000"/>
                </a:schemeClr>
              </a:gs>
              <a:gs pos="100000">
                <a:schemeClr val="bg1">
                  <a:lumMod val="65000"/>
                </a:schemeClr>
              </a:gs>
            </a:gsLst>
            <a:lin ang="5400000" scaled="1"/>
            <a:tileRect/>
          </a:gradFill>
          <a:ln>
            <a:noFill/>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5" name="Freeform 6"/>
          <p:cNvSpPr>
            <a:spLocks/>
          </p:cNvSpPr>
          <p:nvPr/>
        </p:nvSpPr>
        <p:spPr bwMode="auto">
          <a:xfrm>
            <a:off x="490509" y="1190609"/>
            <a:ext cx="7500990" cy="1410733"/>
          </a:xfrm>
          <a:custGeom>
            <a:avLst/>
            <a:gdLst/>
            <a:ahLst/>
            <a:cxnLst>
              <a:cxn ang="0">
                <a:pos x="0" y="0"/>
              </a:cxn>
              <a:cxn ang="0">
                <a:pos x="4723" y="0"/>
              </a:cxn>
              <a:cxn ang="0">
                <a:pos x="4197" y="338"/>
              </a:cxn>
              <a:cxn ang="0">
                <a:pos x="4723" y="685"/>
              </a:cxn>
              <a:cxn ang="0">
                <a:pos x="0" y="685"/>
              </a:cxn>
              <a:cxn ang="0">
                <a:pos x="0" y="0"/>
              </a:cxn>
            </a:cxnLst>
            <a:rect l="0" t="0" r="r" b="b"/>
            <a:pathLst>
              <a:path w="4723" h="685">
                <a:moveTo>
                  <a:pt x="0" y="0"/>
                </a:moveTo>
                <a:lnTo>
                  <a:pt x="4723" y="0"/>
                </a:lnTo>
                <a:lnTo>
                  <a:pt x="4197" y="338"/>
                </a:lnTo>
                <a:lnTo>
                  <a:pt x="4723" y="685"/>
                </a:lnTo>
                <a:lnTo>
                  <a:pt x="0" y="685"/>
                </a:lnTo>
                <a:lnTo>
                  <a:pt x="0"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7" name="Freeform 13"/>
          <p:cNvSpPr>
            <a:spLocks/>
          </p:cNvSpPr>
          <p:nvPr/>
        </p:nvSpPr>
        <p:spPr bwMode="auto">
          <a:xfrm rot="1016260">
            <a:off x="698976" y="1667529"/>
            <a:ext cx="392682" cy="410676"/>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 name="Freeform 13"/>
          <p:cNvSpPr>
            <a:spLocks/>
          </p:cNvSpPr>
          <p:nvPr/>
        </p:nvSpPr>
        <p:spPr bwMode="auto">
          <a:xfrm>
            <a:off x="1085825" y="1314435"/>
            <a:ext cx="547822" cy="57292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9" name="Freeform 13"/>
          <p:cNvSpPr>
            <a:spLocks/>
          </p:cNvSpPr>
          <p:nvPr/>
        </p:nvSpPr>
        <p:spPr bwMode="auto">
          <a:xfrm>
            <a:off x="942949" y="2100253"/>
            <a:ext cx="366628" cy="383428"/>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0" name="Freeform 13"/>
          <p:cNvSpPr>
            <a:spLocks/>
          </p:cNvSpPr>
          <p:nvPr/>
        </p:nvSpPr>
        <p:spPr bwMode="auto">
          <a:xfrm rot="1016260">
            <a:off x="698976" y="3434430"/>
            <a:ext cx="392682" cy="410676"/>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Freeform 13"/>
          <p:cNvSpPr>
            <a:spLocks/>
          </p:cNvSpPr>
          <p:nvPr/>
        </p:nvSpPr>
        <p:spPr bwMode="auto">
          <a:xfrm>
            <a:off x="1085825" y="3081336"/>
            <a:ext cx="547822" cy="57292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2" name="Freeform 13"/>
          <p:cNvSpPr>
            <a:spLocks/>
          </p:cNvSpPr>
          <p:nvPr/>
        </p:nvSpPr>
        <p:spPr bwMode="auto">
          <a:xfrm>
            <a:off x="942949" y="3867154"/>
            <a:ext cx="366628" cy="383428"/>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rot="1016260">
            <a:off x="698976" y="5187030"/>
            <a:ext cx="392682" cy="410676"/>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1085825" y="4833936"/>
            <a:ext cx="547822" cy="57292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p:nvSpPr>
        <p:spPr bwMode="auto">
          <a:xfrm>
            <a:off x="942949" y="5619754"/>
            <a:ext cx="366628" cy="383428"/>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6" name="Прямоугольник 121"/>
          <p:cNvSpPr/>
          <p:nvPr/>
        </p:nvSpPr>
        <p:spPr>
          <a:xfrm>
            <a:off x="1862119" y="1500174"/>
            <a:ext cx="5000659" cy="830997"/>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a:p>
            <a:r>
              <a:rPr lang="en-US" sz="1200" dirty="0" smtClean="0">
                <a:solidFill>
                  <a:schemeClr val="bg1"/>
                </a:solidFill>
                <a:latin typeface="Arial" pitchFamily="34" charset="0"/>
                <a:cs typeface="Arial" pitchFamily="34" charset="0"/>
              </a:rPr>
              <a:t>Go ahead and replace it with your own text. This is an example text. Go ahead and replace it with your own text. This is an example text. Go ahead and replace it with your own text. </a:t>
            </a:r>
            <a:endParaRPr lang="ru-RU" sz="1200" dirty="0" smtClean="0">
              <a:solidFill>
                <a:schemeClr val="bg1"/>
              </a:solidFill>
              <a:latin typeface="Arial" pitchFamily="34" charset="0"/>
              <a:cs typeface="Arial" pitchFamily="34" charset="0"/>
            </a:endParaRPr>
          </a:p>
        </p:txBody>
      </p:sp>
      <p:sp>
        <p:nvSpPr>
          <p:cNvPr id="17" name="Прямоугольник 121"/>
          <p:cNvSpPr/>
          <p:nvPr/>
        </p:nvSpPr>
        <p:spPr>
          <a:xfrm>
            <a:off x="1862119" y="3257550"/>
            <a:ext cx="3781451" cy="830997"/>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a:p>
            <a:r>
              <a:rPr lang="en-US" sz="1200" dirty="0" smtClean="0">
                <a:solidFill>
                  <a:schemeClr val="bg1"/>
                </a:solidFill>
                <a:latin typeface="Arial" pitchFamily="34" charset="0"/>
                <a:cs typeface="Arial" pitchFamily="34" charset="0"/>
              </a:rPr>
              <a:t>Go ahead and replace it with your own text. This is an example text. Go ahead and replace it with your own text. This is an example text. </a:t>
            </a:r>
            <a:endParaRPr lang="ru-RU" sz="1200" dirty="0" smtClean="0">
              <a:solidFill>
                <a:schemeClr val="bg1"/>
              </a:solidFill>
              <a:latin typeface="Arial" pitchFamily="34" charset="0"/>
              <a:cs typeface="Arial" pitchFamily="34" charset="0"/>
            </a:endParaRPr>
          </a:p>
        </p:txBody>
      </p:sp>
      <p:sp>
        <p:nvSpPr>
          <p:cNvPr id="18" name="Прямоугольник 121"/>
          <p:cNvSpPr/>
          <p:nvPr/>
        </p:nvSpPr>
        <p:spPr>
          <a:xfrm>
            <a:off x="1862119" y="4929198"/>
            <a:ext cx="5781715" cy="1015663"/>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a:p>
            <a:r>
              <a:rPr lang="en-US" sz="1200" dirty="0" smtClean="0">
                <a:solidFill>
                  <a:schemeClr val="bg1"/>
                </a:solidFill>
                <a:latin typeface="Arial" pitchFamily="34" charset="0"/>
                <a:cs typeface="Arial" pitchFamily="34" charset="0"/>
              </a:rPr>
              <a:t>Go ahead and replace it with your own text. This is an example text. Go ahead and replace it with your own text. This is an example text. </a:t>
            </a:r>
            <a:endParaRPr lang="ru-RU" sz="1200" dirty="0" smtClean="0">
              <a:solidFill>
                <a:schemeClr val="bg1"/>
              </a:solidFill>
              <a:latin typeface="Arial" pitchFamily="34" charset="0"/>
              <a:cs typeface="Arial" pitchFamily="34" charset="0"/>
            </a:endParaRPr>
          </a:p>
          <a:p>
            <a:r>
              <a:rPr lang="en-US" sz="1200" dirty="0" smtClean="0">
                <a:solidFill>
                  <a:schemeClr val="bg1"/>
                </a:solidFill>
                <a:latin typeface="Arial" pitchFamily="34" charset="0"/>
                <a:cs typeface="Arial" pitchFamily="34" charset="0"/>
              </a:rPr>
              <a:t>Go ahead and replace it with your own text. This is an example text. Go ahead and replace it with your own text.</a:t>
            </a:r>
            <a:endParaRPr lang="ru-RU" sz="1200" dirty="0" smtClean="0">
              <a:solidFill>
                <a:schemeClr val="bg1"/>
              </a:solidFill>
              <a:latin typeface="Arial" pitchFamily="34" charset="0"/>
              <a:cs typeface="Arial" pitchFamily="34" charset="0"/>
            </a:endParaRPr>
          </a:p>
        </p:txBody>
      </p:sp>
      <p:sp>
        <p:nvSpPr>
          <p:cNvPr id="19"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85000"/>
                    <a:lumOff val="15000"/>
                  </a:schemeClr>
                </a:solidFill>
                <a:latin typeface="Arial" pitchFamily="34" charset="0"/>
                <a:cs typeface="Arial" pitchFamily="34" charset="0"/>
              </a:rPr>
              <a:t>COLOR ELEMENTS</a:t>
            </a:r>
            <a:endParaRPr lang="ru-RU" sz="1600" b="1"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966394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143</Words>
  <Application>Microsoft Office PowerPoint</Application>
  <PresentationFormat>全屏显示(4:3)</PresentationFormat>
  <Paragraphs>8</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