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6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LIFE CYCLE ASSESSMENT–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LCA phases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05600" y="1562400"/>
            <a:ext cx="3657600" cy="4000200"/>
          </a:xfrm>
          <a:prstGeom prst="roundRect">
            <a:avLst>
              <a:gd name="adj" fmla="val 5583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33400" y="1562400"/>
            <a:ext cx="3962400" cy="4000200"/>
          </a:xfrm>
          <a:prstGeom prst="roundRect">
            <a:avLst>
              <a:gd name="adj" fmla="val 5583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 Same Side Corner Rectangle 24"/>
          <p:cNvSpPr/>
          <p:nvPr/>
        </p:nvSpPr>
        <p:spPr>
          <a:xfrm rot="5400000">
            <a:off x="2207215" y="3332150"/>
            <a:ext cx="2950131" cy="1111038"/>
          </a:xfrm>
          <a:prstGeom prst="round2SameRect">
            <a:avLst>
              <a:gd name="adj1" fmla="val 12887"/>
              <a:gd name="adj2" fmla="val 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accent1">
                <a:lumMod val="75000"/>
              </a:schemeClr>
            </a:solidFill>
            <a:miter lim="800000"/>
          </a:ln>
          <a:effectLst/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 Single Corner Rectangle 25"/>
          <p:cNvSpPr/>
          <p:nvPr/>
        </p:nvSpPr>
        <p:spPr>
          <a:xfrm rot="16200000">
            <a:off x="1451346" y="1770059"/>
            <a:ext cx="911753" cy="2196839"/>
          </a:xfrm>
          <a:prstGeom prst="round1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bg1">
                <a:lumMod val="50000"/>
              </a:schemeClr>
            </a:solidFill>
            <a:miter lim="800000"/>
          </a:ln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08801" y="3418932"/>
            <a:ext cx="2196837" cy="8661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1">
                <a:lumMod val="50000"/>
              </a:schemeClr>
            </a:solidFill>
            <a:miter lim="800000"/>
          </a:ln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 Single Corner Rectangle 27"/>
          <p:cNvSpPr/>
          <p:nvPr/>
        </p:nvSpPr>
        <p:spPr>
          <a:xfrm rot="10800000">
            <a:off x="808800" y="4409499"/>
            <a:ext cx="2196837" cy="953234"/>
          </a:xfrm>
          <a:prstGeom prst="round1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>
            <a:solidFill>
              <a:schemeClr val="bg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24400" y="2710046"/>
            <a:ext cx="304800" cy="304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24400" y="3399446"/>
            <a:ext cx="304800" cy="304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24400" y="4119446"/>
            <a:ext cx="304800" cy="304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24400" y="4817246"/>
            <a:ext cx="304800" cy="304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6200000">
            <a:off x="2258833" y="3629569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INTERPRETATION</a:t>
            </a: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13600" y="2565002"/>
            <a:ext cx="151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Goal and Scope Definition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82400" y="3516002"/>
            <a:ext cx="151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Investory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Analysis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47600" y="4546202"/>
            <a:ext cx="151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Impact Assessment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8" name="Left-Right Arrow 37"/>
          <p:cNvSpPr/>
          <p:nvPr/>
        </p:nvSpPr>
        <p:spPr>
          <a:xfrm>
            <a:off x="4343400" y="2014800"/>
            <a:ext cx="715800" cy="3036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835000" y="2575046"/>
            <a:ext cx="272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Product development and improvement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35000" y="3369446"/>
            <a:ext cx="175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Strategic planning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35000" y="4131446"/>
            <a:ext cx="243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Public policy making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35000" y="4817246"/>
            <a:ext cx="114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Marketing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32200" y="1707690"/>
            <a:ext cx="184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LCA framework</a:t>
            </a:r>
            <a:endParaRPr lang="en-US" sz="2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91400" y="1707690"/>
            <a:ext cx="218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Direct applications</a:t>
            </a:r>
            <a:endParaRPr lang="en-US" sz="2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5" name="Left-Right Arrow 44"/>
          <p:cNvSpPr/>
          <p:nvPr/>
        </p:nvSpPr>
        <p:spPr>
          <a:xfrm>
            <a:off x="2841866" y="2753402"/>
            <a:ext cx="427268" cy="1812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-Right Arrow 45"/>
          <p:cNvSpPr/>
          <p:nvPr/>
        </p:nvSpPr>
        <p:spPr>
          <a:xfrm>
            <a:off x="2841866" y="3757202"/>
            <a:ext cx="427268" cy="1812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2841866" y="4785602"/>
            <a:ext cx="427268" cy="1812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-Right Arrow 47"/>
          <p:cNvSpPr/>
          <p:nvPr/>
        </p:nvSpPr>
        <p:spPr>
          <a:xfrm rot="16200000">
            <a:off x="838193" y="3285002"/>
            <a:ext cx="427268" cy="1812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-Right Arrow 48"/>
          <p:cNvSpPr/>
          <p:nvPr/>
        </p:nvSpPr>
        <p:spPr>
          <a:xfrm rot="16200000">
            <a:off x="838193" y="4248002"/>
            <a:ext cx="427268" cy="1812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4558352</TotalTime>
  <Words>29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TZ-手动增减;KJ-平面;DH-静态;XJ-二级</cp:keywords>
  <dc:description>PPTfans.cn</dc:description>
  <cp:revision>1537</cp:revision>
  <dcterms:created xsi:type="dcterms:W3CDTF">2010-07-23T09:33:49Z</dcterms:created>
  <dcterms:modified xsi:type="dcterms:W3CDTF">2012-07-18T18:33:40Z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