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bg1">
                <a:tint val="80000"/>
                <a:satMod val="300000"/>
              </a:schemeClr>
            </a:gs>
            <a:gs pos="23000">
              <a:schemeClr val="bg1">
                <a:lumMod val="75000"/>
              </a:schemeClr>
            </a:gs>
            <a:gs pos="4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Freeform 6"/>
          <p:cNvSpPr>
            <a:spLocks noEditPoints="1"/>
          </p:cNvSpPr>
          <p:nvPr/>
        </p:nvSpPr>
        <p:spPr bwMode="auto">
          <a:xfrm flipH="1">
            <a:off x="0" y="1213485"/>
            <a:ext cx="9153927" cy="4044315"/>
          </a:xfrm>
          <a:custGeom>
            <a:avLst/>
            <a:gdLst/>
            <a:ahLst/>
            <a:cxnLst>
              <a:cxn ang="0">
                <a:pos x="4396" y="1538"/>
              </a:cxn>
              <a:cxn ang="0">
                <a:pos x="4781" y="317"/>
              </a:cxn>
              <a:cxn ang="0">
                <a:pos x="4353" y="454"/>
              </a:cxn>
              <a:cxn ang="0">
                <a:pos x="4571" y="622"/>
              </a:cxn>
              <a:cxn ang="0">
                <a:pos x="4698" y="116"/>
              </a:cxn>
              <a:cxn ang="0">
                <a:pos x="4190" y="787"/>
              </a:cxn>
              <a:cxn ang="0">
                <a:pos x="3193" y="787"/>
              </a:cxn>
              <a:cxn ang="0">
                <a:pos x="3175" y="1231"/>
              </a:cxn>
              <a:cxn ang="0">
                <a:pos x="2064" y="133"/>
              </a:cxn>
              <a:cxn ang="0">
                <a:pos x="2331" y="133"/>
              </a:cxn>
              <a:cxn ang="0">
                <a:pos x="4020" y="454"/>
              </a:cxn>
              <a:cxn ang="0">
                <a:pos x="3581" y="182"/>
              </a:cxn>
              <a:cxn ang="0">
                <a:pos x="4812" y="218"/>
              </a:cxn>
              <a:cxn ang="0">
                <a:pos x="1091" y="182"/>
              </a:cxn>
              <a:cxn ang="0">
                <a:pos x="1117" y="149"/>
              </a:cxn>
              <a:cxn ang="0">
                <a:pos x="1176" y="255"/>
              </a:cxn>
              <a:cxn ang="0">
                <a:pos x="1495" y="199"/>
              </a:cxn>
              <a:cxn ang="0">
                <a:pos x="2882" y="506"/>
              </a:cxn>
              <a:cxn ang="0">
                <a:pos x="1502" y="534"/>
              </a:cxn>
              <a:cxn ang="0">
                <a:pos x="3252" y="903"/>
              </a:cxn>
              <a:cxn ang="0">
                <a:pos x="2582" y="716"/>
              </a:cxn>
              <a:cxn ang="0">
                <a:pos x="2017" y="591"/>
              </a:cxn>
              <a:cxn ang="0">
                <a:pos x="2501" y="317"/>
              </a:cxn>
              <a:cxn ang="0">
                <a:pos x="1901" y="274"/>
              </a:cxn>
              <a:cxn ang="0">
                <a:pos x="1367" y="454"/>
              </a:cxn>
              <a:cxn ang="0">
                <a:pos x="1854" y="506"/>
              </a:cxn>
              <a:cxn ang="0">
                <a:pos x="1122" y="943"/>
              </a:cxn>
              <a:cxn ang="0">
                <a:pos x="3274" y="943"/>
              </a:cxn>
              <a:cxn ang="0">
                <a:pos x="4762" y="149"/>
              </a:cxn>
              <a:cxn ang="0">
                <a:pos x="4304" y="116"/>
              </a:cxn>
              <a:cxn ang="0">
                <a:pos x="4762" y="149"/>
              </a:cxn>
              <a:cxn ang="0">
                <a:pos x="2990" y="383"/>
              </a:cxn>
              <a:cxn ang="0">
                <a:pos x="3038" y="199"/>
              </a:cxn>
              <a:cxn ang="0">
                <a:pos x="2865" y="133"/>
              </a:cxn>
              <a:cxn ang="0">
                <a:pos x="1696" y="55"/>
              </a:cxn>
              <a:cxn ang="0">
                <a:pos x="205" y="787"/>
              </a:cxn>
              <a:cxn ang="0">
                <a:pos x="366" y="1406"/>
              </a:cxn>
              <a:cxn ang="0">
                <a:pos x="765" y="1179"/>
              </a:cxn>
              <a:cxn ang="0">
                <a:pos x="777" y="825"/>
              </a:cxn>
              <a:cxn ang="0">
                <a:pos x="0" y="988"/>
              </a:cxn>
              <a:cxn ang="0">
                <a:pos x="3326" y="1609"/>
              </a:cxn>
              <a:cxn ang="0">
                <a:pos x="2513" y="1933"/>
              </a:cxn>
              <a:cxn ang="0">
                <a:pos x="4812" y="1682"/>
              </a:cxn>
              <a:cxn ang="0">
                <a:pos x="822" y="1538"/>
              </a:cxn>
              <a:cxn ang="0">
                <a:pos x="1937" y="1406"/>
              </a:cxn>
              <a:cxn ang="0">
                <a:pos x="1549" y="2027"/>
              </a:cxn>
              <a:cxn ang="0">
                <a:pos x="815" y="55"/>
              </a:cxn>
              <a:cxn ang="0">
                <a:pos x="61" y="55"/>
              </a:cxn>
              <a:cxn ang="0">
                <a:pos x="307" y="149"/>
              </a:cxn>
              <a:cxn ang="0">
                <a:pos x="0" y="100"/>
              </a:cxn>
              <a:cxn ang="0">
                <a:pos x="4812" y="1344"/>
              </a:cxn>
              <a:cxn ang="0">
                <a:pos x="9" y="255"/>
              </a:cxn>
              <a:cxn ang="0">
                <a:pos x="2442" y="26"/>
              </a:cxn>
              <a:cxn ang="0">
                <a:pos x="4611" y="69"/>
              </a:cxn>
              <a:cxn ang="0">
                <a:pos x="659" y="506"/>
              </a:cxn>
              <a:cxn ang="0">
                <a:pos x="581" y="591"/>
              </a:cxn>
              <a:cxn ang="0">
                <a:pos x="611" y="383"/>
              </a:cxn>
              <a:cxn ang="0">
                <a:pos x="222" y="317"/>
              </a:cxn>
            </a:cxnLst>
            <a:rect l="0" t="0" r="r" b="b"/>
            <a:pathLst>
              <a:path w="4812" h="2126">
                <a:moveTo>
                  <a:pt x="4771" y="407"/>
                </a:moveTo>
                <a:lnTo>
                  <a:pt x="4812" y="407"/>
                </a:lnTo>
                <a:lnTo>
                  <a:pt x="4812" y="383"/>
                </a:lnTo>
                <a:lnTo>
                  <a:pt x="4734" y="383"/>
                </a:lnTo>
                <a:lnTo>
                  <a:pt x="4771" y="407"/>
                </a:lnTo>
                <a:close/>
                <a:moveTo>
                  <a:pt x="3505" y="1406"/>
                </a:moveTo>
                <a:lnTo>
                  <a:pt x="4030" y="1406"/>
                </a:lnTo>
                <a:lnTo>
                  <a:pt x="4122" y="1538"/>
                </a:lnTo>
                <a:lnTo>
                  <a:pt x="4396" y="1538"/>
                </a:lnTo>
                <a:lnTo>
                  <a:pt x="4240" y="1344"/>
                </a:lnTo>
                <a:lnTo>
                  <a:pt x="3475" y="1344"/>
                </a:lnTo>
                <a:lnTo>
                  <a:pt x="3505" y="1406"/>
                </a:lnTo>
                <a:close/>
                <a:moveTo>
                  <a:pt x="4476" y="317"/>
                </a:moveTo>
                <a:lnTo>
                  <a:pt x="4171" y="317"/>
                </a:lnTo>
                <a:lnTo>
                  <a:pt x="4200" y="338"/>
                </a:lnTo>
                <a:lnTo>
                  <a:pt x="4812" y="338"/>
                </a:lnTo>
                <a:lnTo>
                  <a:pt x="4812" y="336"/>
                </a:lnTo>
                <a:lnTo>
                  <a:pt x="4781" y="317"/>
                </a:lnTo>
                <a:lnTo>
                  <a:pt x="4627" y="317"/>
                </a:lnTo>
                <a:lnTo>
                  <a:pt x="4561" y="274"/>
                </a:lnTo>
                <a:lnTo>
                  <a:pt x="4812" y="274"/>
                </a:lnTo>
                <a:lnTo>
                  <a:pt x="4812" y="255"/>
                </a:lnTo>
                <a:lnTo>
                  <a:pt x="4384" y="255"/>
                </a:lnTo>
                <a:lnTo>
                  <a:pt x="4476" y="317"/>
                </a:lnTo>
                <a:close/>
                <a:moveTo>
                  <a:pt x="4556" y="482"/>
                </a:moveTo>
                <a:lnTo>
                  <a:pt x="4519" y="454"/>
                </a:lnTo>
                <a:lnTo>
                  <a:pt x="4353" y="454"/>
                </a:lnTo>
                <a:lnTo>
                  <a:pt x="4422" y="506"/>
                </a:lnTo>
                <a:lnTo>
                  <a:pt x="3737" y="506"/>
                </a:lnTo>
                <a:lnTo>
                  <a:pt x="3760" y="534"/>
                </a:lnTo>
                <a:lnTo>
                  <a:pt x="4457" y="534"/>
                </a:lnTo>
                <a:lnTo>
                  <a:pt x="4509" y="574"/>
                </a:lnTo>
                <a:lnTo>
                  <a:pt x="4530" y="591"/>
                </a:lnTo>
                <a:lnTo>
                  <a:pt x="3812" y="591"/>
                </a:lnTo>
                <a:lnTo>
                  <a:pt x="3841" y="622"/>
                </a:lnTo>
                <a:lnTo>
                  <a:pt x="4571" y="622"/>
                </a:lnTo>
                <a:lnTo>
                  <a:pt x="4653" y="683"/>
                </a:lnTo>
                <a:lnTo>
                  <a:pt x="4812" y="683"/>
                </a:lnTo>
                <a:lnTo>
                  <a:pt x="4812" y="664"/>
                </a:lnTo>
                <a:lnTo>
                  <a:pt x="4670" y="563"/>
                </a:lnTo>
                <a:lnTo>
                  <a:pt x="4812" y="563"/>
                </a:lnTo>
                <a:lnTo>
                  <a:pt x="4812" y="534"/>
                </a:lnTo>
                <a:lnTo>
                  <a:pt x="4630" y="534"/>
                </a:lnTo>
                <a:lnTo>
                  <a:pt x="4556" y="482"/>
                </a:lnTo>
                <a:close/>
                <a:moveTo>
                  <a:pt x="4698" y="116"/>
                </a:moveTo>
                <a:lnTo>
                  <a:pt x="4812" y="116"/>
                </a:lnTo>
                <a:lnTo>
                  <a:pt x="4812" y="100"/>
                </a:lnTo>
                <a:lnTo>
                  <a:pt x="4670" y="100"/>
                </a:lnTo>
                <a:lnTo>
                  <a:pt x="4698" y="116"/>
                </a:lnTo>
                <a:close/>
                <a:moveTo>
                  <a:pt x="4275" y="683"/>
                </a:moveTo>
                <a:lnTo>
                  <a:pt x="3519" y="683"/>
                </a:lnTo>
                <a:lnTo>
                  <a:pt x="3543" y="716"/>
                </a:lnTo>
                <a:lnTo>
                  <a:pt x="4119" y="716"/>
                </a:lnTo>
                <a:lnTo>
                  <a:pt x="4190" y="787"/>
                </a:lnTo>
                <a:lnTo>
                  <a:pt x="4812" y="787"/>
                </a:lnTo>
                <a:lnTo>
                  <a:pt x="4812" y="752"/>
                </a:lnTo>
                <a:lnTo>
                  <a:pt x="4351" y="752"/>
                </a:lnTo>
                <a:lnTo>
                  <a:pt x="4275" y="683"/>
                </a:lnTo>
                <a:close/>
                <a:moveTo>
                  <a:pt x="4509" y="896"/>
                </a:moveTo>
                <a:lnTo>
                  <a:pt x="4474" y="863"/>
                </a:lnTo>
                <a:lnTo>
                  <a:pt x="3853" y="863"/>
                </a:lnTo>
                <a:lnTo>
                  <a:pt x="3791" y="787"/>
                </a:lnTo>
                <a:lnTo>
                  <a:pt x="3193" y="787"/>
                </a:lnTo>
                <a:lnTo>
                  <a:pt x="3212" y="825"/>
                </a:lnTo>
                <a:lnTo>
                  <a:pt x="3619" y="825"/>
                </a:lnTo>
                <a:lnTo>
                  <a:pt x="3765" y="1033"/>
                </a:lnTo>
                <a:lnTo>
                  <a:pt x="3092" y="1033"/>
                </a:lnTo>
                <a:lnTo>
                  <a:pt x="3113" y="1078"/>
                </a:lnTo>
                <a:lnTo>
                  <a:pt x="2655" y="1078"/>
                </a:lnTo>
                <a:lnTo>
                  <a:pt x="2664" y="1127"/>
                </a:lnTo>
                <a:lnTo>
                  <a:pt x="3132" y="1127"/>
                </a:lnTo>
                <a:lnTo>
                  <a:pt x="3175" y="1231"/>
                </a:lnTo>
                <a:lnTo>
                  <a:pt x="3661" y="1231"/>
                </a:lnTo>
                <a:lnTo>
                  <a:pt x="3628" y="1179"/>
                </a:lnTo>
                <a:lnTo>
                  <a:pt x="3392" y="1179"/>
                </a:lnTo>
                <a:lnTo>
                  <a:pt x="3340" y="1078"/>
                </a:lnTo>
                <a:lnTo>
                  <a:pt x="4025" y="1078"/>
                </a:lnTo>
                <a:lnTo>
                  <a:pt x="3883" y="903"/>
                </a:lnTo>
                <a:lnTo>
                  <a:pt x="4516" y="903"/>
                </a:lnTo>
                <a:lnTo>
                  <a:pt x="4509" y="896"/>
                </a:lnTo>
                <a:close/>
                <a:moveTo>
                  <a:pt x="2064" y="133"/>
                </a:moveTo>
                <a:lnTo>
                  <a:pt x="1797" y="133"/>
                </a:lnTo>
                <a:lnTo>
                  <a:pt x="1793" y="149"/>
                </a:lnTo>
                <a:lnTo>
                  <a:pt x="1927" y="149"/>
                </a:lnTo>
                <a:lnTo>
                  <a:pt x="1920" y="182"/>
                </a:lnTo>
                <a:lnTo>
                  <a:pt x="2473" y="182"/>
                </a:lnTo>
                <a:lnTo>
                  <a:pt x="2468" y="149"/>
                </a:lnTo>
                <a:lnTo>
                  <a:pt x="2603" y="149"/>
                </a:lnTo>
                <a:lnTo>
                  <a:pt x="2596" y="133"/>
                </a:lnTo>
                <a:lnTo>
                  <a:pt x="2331" y="133"/>
                </a:lnTo>
                <a:lnTo>
                  <a:pt x="2334" y="166"/>
                </a:lnTo>
                <a:lnTo>
                  <a:pt x="2060" y="166"/>
                </a:lnTo>
                <a:lnTo>
                  <a:pt x="2064" y="133"/>
                </a:lnTo>
                <a:close/>
                <a:moveTo>
                  <a:pt x="4417" y="383"/>
                </a:moveTo>
                <a:lnTo>
                  <a:pt x="3782" y="383"/>
                </a:lnTo>
                <a:lnTo>
                  <a:pt x="3831" y="430"/>
                </a:lnTo>
                <a:lnTo>
                  <a:pt x="3340" y="430"/>
                </a:lnTo>
                <a:lnTo>
                  <a:pt x="3359" y="454"/>
                </a:lnTo>
                <a:lnTo>
                  <a:pt x="4020" y="454"/>
                </a:lnTo>
                <a:lnTo>
                  <a:pt x="3968" y="407"/>
                </a:lnTo>
                <a:lnTo>
                  <a:pt x="4450" y="407"/>
                </a:lnTo>
                <a:lnTo>
                  <a:pt x="4417" y="383"/>
                </a:lnTo>
                <a:close/>
                <a:moveTo>
                  <a:pt x="3801" y="255"/>
                </a:moveTo>
                <a:lnTo>
                  <a:pt x="3701" y="166"/>
                </a:lnTo>
                <a:lnTo>
                  <a:pt x="3836" y="166"/>
                </a:lnTo>
                <a:lnTo>
                  <a:pt x="3817" y="149"/>
                </a:lnTo>
                <a:lnTo>
                  <a:pt x="3548" y="149"/>
                </a:lnTo>
                <a:lnTo>
                  <a:pt x="3581" y="182"/>
                </a:lnTo>
                <a:lnTo>
                  <a:pt x="3304" y="182"/>
                </a:lnTo>
                <a:lnTo>
                  <a:pt x="3319" y="199"/>
                </a:lnTo>
                <a:lnTo>
                  <a:pt x="3600" y="199"/>
                </a:lnTo>
                <a:lnTo>
                  <a:pt x="3675" y="274"/>
                </a:lnTo>
                <a:lnTo>
                  <a:pt x="4119" y="274"/>
                </a:lnTo>
                <a:lnTo>
                  <a:pt x="4093" y="255"/>
                </a:lnTo>
                <a:lnTo>
                  <a:pt x="3801" y="255"/>
                </a:lnTo>
                <a:close/>
                <a:moveTo>
                  <a:pt x="4611" y="218"/>
                </a:moveTo>
                <a:lnTo>
                  <a:pt x="4812" y="218"/>
                </a:lnTo>
                <a:lnTo>
                  <a:pt x="4812" y="199"/>
                </a:lnTo>
                <a:lnTo>
                  <a:pt x="4580" y="199"/>
                </a:lnTo>
                <a:lnTo>
                  <a:pt x="4611" y="218"/>
                </a:lnTo>
                <a:close/>
                <a:moveTo>
                  <a:pt x="302" y="255"/>
                </a:moveTo>
                <a:lnTo>
                  <a:pt x="276" y="274"/>
                </a:lnTo>
                <a:lnTo>
                  <a:pt x="720" y="274"/>
                </a:lnTo>
                <a:lnTo>
                  <a:pt x="796" y="199"/>
                </a:lnTo>
                <a:lnTo>
                  <a:pt x="1074" y="199"/>
                </a:lnTo>
                <a:lnTo>
                  <a:pt x="1091" y="182"/>
                </a:lnTo>
                <a:lnTo>
                  <a:pt x="812" y="182"/>
                </a:lnTo>
                <a:lnTo>
                  <a:pt x="848" y="149"/>
                </a:lnTo>
                <a:lnTo>
                  <a:pt x="578" y="149"/>
                </a:lnTo>
                <a:lnTo>
                  <a:pt x="557" y="166"/>
                </a:lnTo>
                <a:lnTo>
                  <a:pt x="694" y="166"/>
                </a:lnTo>
                <a:lnTo>
                  <a:pt x="593" y="255"/>
                </a:lnTo>
                <a:lnTo>
                  <a:pt x="302" y="255"/>
                </a:lnTo>
                <a:close/>
                <a:moveTo>
                  <a:pt x="1157" y="100"/>
                </a:moveTo>
                <a:lnTo>
                  <a:pt x="1117" y="149"/>
                </a:lnTo>
                <a:lnTo>
                  <a:pt x="1523" y="149"/>
                </a:lnTo>
                <a:lnTo>
                  <a:pt x="1530" y="133"/>
                </a:lnTo>
                <a:lnTo>
                  <a:pt x="1263" y="133"/>
                </a:lnTo>
                <a:lnTo>
                  <a:pt x="1287" y="100"/>
                </a:lnTo>
                <a:lnTo>
                  <a:pt x="1157" y="100"/>
                </a:lnTo>
                <a:close/>
                <a:moveTo>
                  <a:pt x="1405" y="383"/>
                </a:moveTo>
                <a:lnTo>
                  <a:pt x="1415" y="359"/>
                </a:lnTo>
                <a:lnTo>
                  <a:pt x="1103" y="359"/>
                </a:lnTo>
                <a:lnTo>
                  <a:pt x="1176" y="255"/>
                </a:lnTo>
                <a:lnTo>
                  <a:pt x="1613" y="255"/>
                </a:lnTo>
                <a:lnTo>
                  <a:pt x="1623" y="237"/>
                </a:lnTo>
                <a:lnTo>
                  <a:pt x="1908" y="237"/>
                </a:lnTo>
                <a:lnTo>
                  <a:pt x="1913" y="218"/>
                </a:lnTo>
                <a:lnTo>
                  <a:pt x="1630" y="218"/>
                </a:lnTo>
                <a:lnTo>
                  <a:pt x="1644" y="182"/>
                </a:lnTo>
                <a:lnTo>
                  <a:pt x="1367" y="182"/>
                </a:lnTo>
                <a:lnTo>
                  <a:pt x="1356" y="199"/>
                </a:lnTo>
                <a:lnTo>
                  <a:pt x="1495" y="199"/>
                </a:lnTo>
                <a:lnTo>
                  <a:pt x="1478" y="237"/>
                </a:lnTo>
                <a:lnTo>
                  <a:pt x="1046" y="237"/>
                </a:lnTo>
                <a:lnTo>
                  <a:pt x="982" y="317"/>
                </a:lnTo>
                <a:lnTo>
                  <a:pt x="526" y="317"/>
                </a:lnTo>
                <a:lnTo>
                  <a:pt x="503" y="338"/>
                </a:lnTo>
                <a:lnTo>
                  <a:pt x="963" y="338"/>
                </a:lnTo>
                <a:lnTo>
                  <a:pt x="928" y="383"/>
                </a:lnTo>
                <a:lnTo>
                  <a:pt x="1405" y="383"/>
                </a:lnTo>
                <a:close/>
                <a:moveTo>
                  <a:pt x="2882" y="506"/>
                </a:moveTo>
                <a:lnTo>
                  <a:pt x="2893" y="534"/>
                </a:lnTo>
                <a:lnTo>
                  <a:pt x="3241" y="534"/>
                </a:lnTo>
                <a:lnTo>
                  <a:pt x="3274" y="591"/>
                </a:lnTo>
                <a:lnTo>
                  <a:pt x="2915" y="591"/>
                </a:lnTo>
                <a:lnTo>
                  <a:pt x="2926" y="622"/>
                </a:lnTo>
                <a:lnTo>
                  <a:pt x="3475" y="622"/>
                </a:lnTo>
                <a:lnTo>
                  <a:pt x="3394" y="506"/>
                </a:lnTo>
                <a:lnTo>
                  <a:pt x="2882" y="506"/>
                </a:lnTo>
                <a:close/>
                <a:moveTo>
                  <a:pt x="1502" y="534"/>
                </a:moveTo>
                <a:lnTo>
                  <a:pt x="1514" y="506"/>
                </a:lnTo>
                <a:lnTo>
                  <a:pt x="999" y="506"/>
                </a:lnTo>
                <a:lnTo>
                  <a:pt x="919" y="622"/>
                </a:lnTo>
                <a:lnTo>
                  <a:pt x="1467" y="622"/>
                </a:lnTo>
                <a:lnTo>
                  <a:pt x="1478" y="591"/>
                </a:lnTo>
                <a:lnTo>
                  <a:pt x="1119" y="591"/>
                </a:lnTo>
                <a:lnTo>
                  <a:pt x="1155" y="534"/>
                </a:lnTo>
                <a:lnTo>
                  <a:pt x="1502" y="534"/>
                </a:lnTo>
                <a:close/>
                <a:moveTo>
                  <a:pt x="3252" y="903"/>
                </a:moveTo>
                <a:lnTo>
                  <a:pt x="2619" y="903"/>
                </a:lnTo>
                <a:lnTo>
                  <a:pt x="2603" y="825"/>
                </a:lnTo>
                <a:lnTo>
                  <a:pt x="2806" y="825"/>
                </a:lnTo>
                <a:lnTo>
                  <a:pt x="2773" y="716"/>
                </a:lnTo>
                <a:lnTo>
                  <a:pt x="3158" y="716"/>
                </a:lnTo>
                <a:lnTo>
                  <a:pt x="3141" y="683"/>
                </a:lnTo>
                <a:lnTo>
                  <a:pt x="2386" y="683"/>
                </a:lnTo>
                <a:lnTo>
                  <a:pt x="2390" y="716"/>
                </a:lnTo>
                <a:lnTo>
                  <a:pt x="2582" y="716"/>
                </a:lnTo>
                <a:lnTo>
                  <a:pt x="2596" y="787"/>
                </a:lnTo>
                <a:lnTo>
                  <a:pt x="1800" y="787"/>
                </a:lnTo>
                <a:lnTo>
                  <a:pt x="1809" y="735"/>
                </a:lnTo>
                <a:lnTo>
                  <a:pt x="1814" y="716"/>
                </a:lnTo>
                <a:lnTo>
                  <a:pt x="2005" y="716"/>
                </a:lnTo>
                <a:lnTo>
                  <a:pt x="2015" y="622"/>
                </a:lnTo>
                <a:lnTo>
                  <a:pt x="2563" y="622"/>
                </a:lnTo>
                <a:lnTo>
                  <a:pt x="2556" y="591"/>
                </a:lnTo>
                <a:lnTo>
                  <a:pt x="2017" y="591"/>
                </a:lnTo>
                <a:lnTo>
                  <a:pt x="2024" y="534"/>
                </a:lnTo>
                <a:lnTo>
                  <a:pt x="2546" y="534"/>
                </a:lnTo>
                <a:lnTo>
                  <a:pt x="2530" y="454"/>
                </a:lnTo>
                <a:lnTo>
                  <a:pt x="3026" y="454"/>
                </a:lnTo>
                <a:lnTo>
                  <a:pt x="3014" y="430"/>
                </a:lnTo>
                <a:lnTo>
                  <a:pt x="2688" y="430"/>
                </a:lnTo>
                <a:lnTo>
                  <a:pt x="2667" y="359"/>
                </a:lnTo>
                <a:lnTo>
                  <a:pt x="2511" y="359"/>
                </a:lnTo>
                <a:lnTo>
                  <a:pt x="2501" y="317"/>
                </a:lnTo>
                <a:lnTo>
                  <a:pt x="2957" y="317"/>
                </a:lnTo>
                <a:lnTo>
                  <a:pt x="2948" y="296"/>
                </a:lnTo>
                <a:lnTo>
                  <a:pt x="2497" y="296"/>
                </a:lnTo>
                <a:lnTo>
                  <a:pt x="2492" y="274"/>
                </a:lnTo>
                <a:lnTo>
                  <a:pt x="2345" y="274"/>
                </a:lnTo>
                <a:lnTo>
                  <a:pt x="2352" y="359"/>
                </a:lnTo>
                <a:lnTo>
                  <a:pt x="2041" y="359"/>
                </a:lnTo>
                <a:lnTo>
                  <a:pt x="2050" y="274"/>
                </a:lnTo>
                <a:lnTo>
                  <a:pt x="1901" y="274"/>
                </a:lnTo>
                <a:lnTo>
                  <a:pt x="1897" y="296"/>
                </a:lnTo>
                <a:lnTo>
                  <a:pt x="1448" y="296"/>
                </a:lnTo>
                <a:lnTo>
                  <a:pt x="1438" y="317"/>
                </a:lnTo>
                <a:lnTo>
                  <a:pt x="1894" y="317"/>
                </a:lnTo>
                <a:lnTo>
                  <a:pt x="1885" y="359"/>
                </a:lnTo>
                <a:lnTo>
                  <a:pt x="1729" y="359"/>
                </a:lnTo>
                <a:lnTo>
                  <a:pt x="1708" y="430"/>
                </a:lnTo>
                <a:lnTo>
                  <a:pt x="1379" y="430"/>
                </a:lnTo>
                <a:lnTo>
                  <a:pt x="1367" y="454"/>
                </a:lnTo>
                <a:lnTo>
                  <a:pt x="2031" y="454"/>
                </a:lnTo>
                <a:lnTo>
                  <a:pt x="2034" y="430"/>
                </a:lnTo>
                <a:lnTo>
                  <a:pt x="1871" y="430"/>
                </a:lnTo>
                <a:lnTo>
                  <a:pt x="1880" y="383"/>
                </a:lnTo>
                <a:lnTo>
                  <a:pt x="2513" y="383"/>
                </a:lnTo>
                <a:lnTo>
                  <a:pt x="2525" y="430"/>
                </a:lnTo>
                <a:lnTo>
                  <a:pt x="2360" y="430"/>
                </a:lnTo>
                <a:lnTo>
                  <a:pt x="2369" y="506"/>
                </a:lnTo>
                <a:lnTo>
                  <a:pt x="1854" y="506"/>
                </a:lnTo>
                <a:lnTo>
                  <a:pt x="1819" y="683"/>
                </a:lnTo>
                <a:lnTo>
                  <a:pt x="1252" y="683"/>
                </a:lnTo>
                <a:lnTo>
                  <a:pt x="1235" y="716"/>
                </a:lnTo>
                <a:lnTo>
                  <a:pt x="1620" y="716"/>
                </a:lnTo>
                <a:lnTo>
                  <a:pt x="1587" y="825"/>
                </a:lnTo>
                <a:lnTo>
                  <a:pt x="1790" y="825"/>
                </a:lnTo>
                <a:lnTo>
                  <a:pt x="1776" y="903"/>
                </a:lnTo>
                <a:lnTo>
                  <a:pt x="1143" y="903"/>
                </a:lnTo>
                <a:lnTo>
                  <a:pt x="1122" y="943"/>
                </a:lnTo>
                <a:lnTo>
                  <a:pt x="1767" y="943"/>
                </a:lnTo>
                <a:lnTo>
                  <a:pt x="1760" y="988"/>
                </a:lnTo>
                <a:lnTo>
                  <a:pt x="1977" y="988"/>
                </a:lnTo>
                <a:lnTo>
                  <a:pt x="1993" y="825"/>
                </a:lnTo>
                <a:lnTo>
                  <a:pt x="2400" y="825"/>
                </a:lnTo>
                <a:lnTo>
                  <a:pt x="2416" y="988"/>
                </a:lnTo>
                <a:lnTo>
                  <a:pt x="2636" y="988"/>
                </a:lnTo>
                <a:lnTo>
                  <a:pt x="2626" y="943"/>
                </a:lnTo>
                <a:lnTo>
                  <a:pt x="3274" y="943"/>
                </a:lnTo>
                <a:lnTo>
                  <a:pt x="3252" y="903"/>
                </a:lnTo>
                <a:close/>
                <a:moveTo>
                  <a:pt x="2326" y="100"/>
                </a:moveTo>
                <a:lnTo>
                  <a:pt x="2849" y="100"/>
                </a:lnTo>
                <a:lnTo>
                  <a:pt x="2825" y="55"/>
                </a:lnTo>
                <a:lnTo>
                  <a:pt x="2700" y="55"/>
                </a:lnTo>
                <a:lnTo>
                  <a:pt x="2712" y="85"/>
                </a:lnTo>
                <a:lnTo>
                  <a:pt x="2326" y="85"/>
                </a:lnTo>
                <a:lnTo>
                  <a:pt x="2326" y="100"/>
                </a:lnTo>
                <a:close/>
                <a:moveTo>
                  <a:pt x="4762" y="149"/>
                </a:moveTo>
                <a:lnTo>
                  <a:pt x="4490" y="149"/>
                </a:lnTo>
                <a:lnTo>
                  <a:pt x="4410" y="100"/>
                </a:lnTo>
                <a:lnTo>
                  <a:pt x="4018" y="100"/>
                </a:lnTo>
                <a:lnTo>
                  <a:pt x="3956" y="55"/>
                </a:lnTo>
                <a:lnTo>
                  <a:pt x="3829" y="55"/>
                </a:lnTo>
                <a:lnTo>
                  <a:pt x="3888" y="100"/>
                </a:lnTo>
                <a:lnTo>
                  <a:pt x="3498" y="100"/>
                </a:lnTo>
                <a:lnTo>
                  <a:pt x="3515" y="116"/>
                </a:lnTo>
                <a:lnTo>
                  <a:pt x="4304" y="116"/>
                </a:lnTo>
                <a:lnTo>
                  <a:pt x="4356" y="149"/>
                </a:lnTo>
                <a:lnTo>
                  <a:pt x="4086" y="149"/>
                </a:lnTo>
                <a:lnTo>
                  <a:pt x="4160" y="199"/>
                </a:lnTo>
                <a:lnTo>
                  <a:pt x="4020" y="199"/>
                </a:lnTo>
                <a:lnTo>
                  <a:pt x="4044" y="218"/>
                </a:lnTo>
                <a:lnTo>
                  <a:pt x="4327" y="218"/>
                </a:lnTo>
                <a:lnTo>
                  <a:pt x="4247" y="166"/>
                </a:lnTo>
                <a:lnTo>
                  <a:pt x="4793" y="166"/>
                </a:lnTo>
                <a:lnTo>
                  <a:pt x="4762" y="149"/>
                </a:lnTo>
                <a:close/>
                <a:moveTo>
                  <a:pt x="2766" y="218"/>
                </a:moveTo>
                <a:lnTo>
                  <a:pt x="2197" y="218"/>
                </a:lnTo>
                <a:lnTo>
                  <a:pt x="2197" y="237"/>
                </a:lnTo>
                <a:lnTo>
                  <a:pt x="2773" y="237"/>
                </a:lnTo>
                <a:lnTo>
                  <a:pt x="2780" y="255"/>
                </a:lnTo>
                <a:lnTo>
                  <a:pt x="3217" y="255"/>
                </a:lnTo>
                <a:lnTo>
                  <a:pt x="3290" y="359"/>
                </a:lnTo>
                <a:lnTo>
                  <a:pt x="2978" y="359"/>
                </a:lnTo>
                <a:lnTo>
                  <a:pt x="2990" y="383"/>
                </a:lnTo>
                <a:lnTo>
                  <a:pt x="3465" y="383"/>
                </a:lnTo>
                <a:lnTo>
                  <a:pt x="3430" y="338"/>
                </a:lnTo>
                <a:lnTo>
                  <a:pt x="3893" y="338"/>
                </a:lnTo>
                <a:lnTo>
                  <a:pt x="3869" y="317"/>
                </a:lnTo>
                <a:lnTo>
                  <a:pt x="3413" y="317"/>
                </a:lnTo>
                <a:lnTo>
                  <a:pt x="3349" y="237"/>
                </a:lnTo>
                <a:lnTo>
                  <a:pt x="2917" y="237"/>
                </a:lnTo>
                <a:lnTo>
                  <a:pt x="2898" y="199"/>
                </a:lnTo>
                <a:lnTo>
                  <a:pt x="3038" y="199"/>
                </a:lnTo>
                <a:lnTo>
                  <a:pt x="3028" y="182"/>
                </a:lnTo>
                <a:lnTo>
                  <a:pt x="2752" y="182"/>
                </a:lnTo>
                <a:lnTo>
                  <a:pt x="2766" y="218"/>
                </a:lnTo>
                <a:close/>
                <a:moveTo>
                  <a:pt x="2872" y="149"/>
                </a:moveTo>
                <a:lnTo>
                  <a:pt x="3276" y="149"/>
                </a:lnTo>
                <a:lnTo>
                  <a:pt x="3238" y="100"/>
                </a:lnTo>
                <a:lnTo>
                  <a:pt x="3108" y="100"/>
                </a:lnTo>
                <a:lnTo>
                  <a:pt x="3130" y="133"/>
                </a:lnTo>
                <a:lnTo>
                  <a:pt x="2865" y="133"/>
                </a:lnTo>
                <a:lnTo>
                  <a:pt x="2872" y="149"/>
                </a:lnTo>
                <a:close/>
                <a:moveTo>
                  <a:pt x="1568" y="55"/>
                </a:moveTo>
                <a:lnTo>
                  <a:pt x="1547" y="100"/>
                </a:lnTo>
                <a:lnTo>
                  <a:pt x="2067" y="100"/>
                </a:lnTo>
                <a:lnTo>
                  <a:pt x="2071" y="55"/>
                </a:lnTo>
                <a:lnTo>
                  <a:pt x="1946" y="55"/>
                </a:lnTo>
                <a:lnTo>
                  <a:pt x="1939" y="85"/>
                </a:lnTo>
                <a:lnTo>
                  <a:pt x="1682" y="85"/>
                </a:lnTo>
                <a:lnTo>
                  <a:pt x="1696" y="55"/>
                </a:lnTo>
                <a:lnTo>
                  <a:pt x="1568" y="55"/>
                </a:lnTo>
                <a:close/>
                <a:moveTo>
                  <a:pt x="274" y="716"/>
                </a:moveTo>
                <a:lnTo>
                  <a:pt x="852" y="716"/>
                </a:lnTo>
                <a:lnTo>
                  <a:pt x="876" y="683"/>
                </a:lnTo>
                <a:lnTo>
                  <a:pt x="120" y="683"/>
                </a:lnTo>
                <a:lnTo>
                  <a:pt x="45" y="752"/>
                </a:lnTo>
                <a:lnTo>
                  <a:pt x="0" y="752"/>
                </a:lnTo>
                <a:lnTo>
                  <a:pt x="0" y="787"/>
                </a:lnTo>
                <a:lnTo>
                  <a:pt x="205" y="787"/>
                </a:lnTo>
                <a:lnTo>
                  <a:pt x="274" y="716"/>
                </a:lnTo>
                <a:close/>
                <a:moveTo>
                  <a:pt x="366" y="1406"/>
                </a:moveTo>
                <a:lnTo>
                  <a:pt x="888" y="1406"/>
                </a:lnTo>
                <a:lnTo>
                  <a:pt x="919" y="1344"/>
                </a:lnTo>
                <a:lnTo>
                  <a:pt x="153" y="1344"/>
                </a:lnTo>
                <a:lnTo>
                  <a:pt x="0" y="1536"/>
                </a:lnTo>
                <a:lnTo>
                  <a:pt x="0" y="1538"/>
                </a:lnTo>
                <a:lnTo>
                  <a:pt x="274" y="1538"/>
                </a:lnTo>
                <a:lnTo>
                  <a:pt x="366" y="1406"/>
                </a:lnTo>
                <a:close/>
                <a:moveTo>
                  <a:pt x="288" y="1179"/>
                </a:moveTo>
                <a:lnTo>
                  <a:pt x="0" y="1179"/>
                </a:lnTo>
                <a:lnTo>
                  <a:pt x="0" y="1231"/>
                </a:lnTo>
                <a:lnTo>
                  <a:pt x="245" y="1231"/>
                </a:lnTo>
                <a:lnTo>
                  <a:pt x="288" y="1179"/>
                </a:lnTo>
                <a:close/>
                <a:moveTo>
                  <a:pt x="368" y="1078"/>
                </a:moveTo>
                <a:lnTo>
                  <a:pt x="1053" y="1078"/>
                </a:lnTo>
                <a:lnTo>
                  <a:pt x="1004" y="1179"/>
                </a:lnTo>
                <a:lnTo>
                  <a:pt x="765" y="1179"/>
                </a:lnTo>
                <a:lnTo>
                  <a:pt x="732" y="1231"/>
                </a:lnTo>
                <a:lnTo>
                  <a:pt x="1221" y="1231"/>
                </a:lnTo>
                <a:lnTo>
                  <a:pt x="1263" y="1127"/>
                </a:lnTo>
                <a:lnTo>
                  <a:pt x="2197" y="1127"/>
                </a:lnTo>
                <a:lnTo>
                  <a:pt x="2197" y="1078"/>
                </a:lnTo>
                <a:lnTo>
                  <a:pt x="1282" y="1078"/>
                </a:lnTo>
                <a:lnTo>
                  <a:pt x="1301" y="1033"/>
                </a:lnTo>
                <a:lnTo>
                  <a:pt x="630" y="1033"/>
                </a:lnTo>
                <a:lnTo>
                  <a:pt x="777" y="825"/>
                </a:lnTo>
                <a:lnTo>
                  <a:pt x="1183" y="825"/>
                </a:lnTo>
                <a:lnTo>
                  <a:pt x="1200" y="787"/>
                </a:lnTo>
                <a:lnTo>
                  <a:pt x="602" y="787"/>
                </a:lnTo>
                <a:lnTo>
                  <a:pt x="543" y="863"/>
                </a:lnTo>
                <a:lnTo>
                  <a:pt x="0" y="863"/>
                </a:lnTo>
                <a:lnTo>
                  <a:pt x="0" y="903"/>
                </a:lnTo>
                <a:lnTo>
                  <a:pt x="510" y="903"/>
                </a:lnTo>
                <a:lnTo>
                  <a:pt x="368" y="1078"/>
                </a:lnTo>
                <a:close/>
                <a:moveTo>
                  <a:pt x="0" y="988"/>
                </a:moveTo>
                <a:lnTo>
                  <a:pt x="0" y="990"/>
                </a:lnTo>
                <a:lnTo>
                  <a:pt x="2" y="988"/>
                </a:lnTo>
                <a:lnTo>
                  <a:pt x="0" y="988"/>
                </a:lnTo>
                <a:close/>
                <a:moveTo>
                  <a:pt x="0" y="1682"/>
                </a:moveTo>
                <a:lnTo>
                  <a:pt x="0" y="1926"/>
                </a:lnTo>
                <a:lnTo>
                  <a:pt x="170" y="1682"/>
                </a:lnTo>
                <a:lnTo>
                  <a:pt x="0" y="1682"/>
                </a:lnTo>
                <a:close/>
                <a:moveTo>
                  <a:pt x="2761" y="1609"/>
                </a:moveTo>
                <a:lnTo>
                  <a:pt x="3326" y="1609"/>
                </a:lnTo>
                <a:lnTo>
                  <a:pt x="3387" y="1763"/>
                </a:lnTo>
                <a:lnTo>
                  <a:pt x="3685" y="1763"/>
                </a:lnTo>
                <a:lnTo>
                  <a:pt x="3571" y="1538"/>
                </a:lnTo>
                <a:lnTo>
                  <a:pt x="2473" y="1538"/>
                </a:lnTo>
                <a:lnTo>
                  <a:pt x="2494" y="1763"/>
                </a:lnTo>
                <a:lnTo>
                  <a:pt x="2792" y="1763"/>
                </a:lnTo>
                <a:lnTo>
                  <a:pt x="2761" y="1609"/>
                </a:lnTo>
                <a:close/>
                <a:moveTo>
                  <a:pt x="4401" y="1933"/>
                </a:moveTo>
                <a:lnTo>
                  <a:pt x="2513" y="1933"/>
                </a:lnTo>
                <a:lnTo>
                  <a:pt x="2532" y="2126"/>
                </a:lnTo>
                <a:lnTo>
                  <a:pt x="2865" y="2126"/>
                </a:lnTo>
                <a:lnTo>
                  <a:pt x="2846" y="2027"/>
                </a:lnTo>
                <a:lnTo>
                  <a:pt x="4812" y="2027"/>
                </a:lnTo>
                <a:lnTo>
                  <a:pt x="4812" y="1933"/>
                </a:lnTo>
                <a:lnTo>
                  <a:pt x="4715" y="1933"/>
                </a:lnTo>
                <a:lnTo>
                  <a:pt x="4578" y="1763"/>
                </a:lnTo>
                <a:lnTo>
                  <a:pt x="4812" y="1763"/>
                </a:lnTo>
                <a:lnTo>
                  <a:pt x="4812" y="1682"/>
                </a:lnTo>
                <a:lnTo>
                  <a:pt x="4223" y="1682"/>
                </a:lnTo>
                <a:lnTo>
                  <a:pt x="4401" y="1933"/>
                </a:lnTo>
                <a:close/>
                <a:moveTo>
                  <a:pt x="796" y="1590"/>
                </a:moveTo>
                <a:lnTo>
                  <a:pt x="711" y="1763"/>
                </a:lnTo>
                <a:lnTo>
                  <a:pt x="1008" y="1763"/>
                </a:lnTo>
                <a:lnTo>
                  <a:pt x="1070" y="1609"/>
                </a:lnTo>
                <a:lnTo>
                  <a:pt x="1915" y="1609"/>
                </a:lnTo>
                <a:lnTo>
                  <a:pt x="1923" y="1538"/>
                </a:lnTo>
                <a:lnTo>
                  <a:pt x="822" y="1538"/>
                </a:lnTo>
                <a:lnTo>
                  <a:pt x="796" y="1590"/>
                </a:lnTo>
                <a:close/>
                <a:moveTo>
                  <a:pt x="2964" y="1344"/>
                </a:moveTo>
                <a:lnTo>
                  <a:pt x="2709" y="1344"/>
                </a:lnTo>
                <a:lnTo>
                  <a:pt x="2686" y="1231"/>
                </a:lnTo>
                <a:lnTo>
                  <a:pt x="1710" y="1231"/>
                </a:lnTo>
                <a:lnTo>
                  <a:pt x="1686" y="1344"/>
                </a:lnTo>
                <a:lnTo>
                  <a:pt x="1431" y="1344"/>
                </a:lnTo>
                <a:lnTo>
                  <a:pt x="1412" y="1406"/>
                </a:lnTo>
                <a:lnTo>
                  <a:pt x="1937" y="1406"/>
                </a:lnTo>
                <a:lnTo>
                  <a:pt x="1946" y="1288"/>
                </a:lnTo>
                <a:lnTo>
                  <a:pt x="2447" y="1288"/>
                </a:lnTo>
                <a:lnTo>
                  <a:pt x="2459" y="1406"/>
                </a:lnTo>
                <a:lnTo>
                  <a:pt x="2983" y="1406"/>
                </a:lnTo>
                <a:lnTo>
                  <a:pt x="2964" y="1344"/>
                </a:lnTo>
                <a:close/>
                <a:moveTo>
                  <a:pt x="1568" y="1933"/>
                </a:moveTo>
                <a:lnTo>
                  <a:pt x="0" y="1933"/>
                </a:lnTo>
                <a:lnTo>
                  <a:pt x="0" y="2027"/>
                </a:lnTo>
                <a:lnTo>
                  <a:pt x="1549" y="2027"/>
                </a:lnTo>
                <a:lnTo>
                  <a:pt x="1528" y="2126"/>
                </a:lnTo>
                <a:lnTo>
                  <a:pt x="1863" y="2126"/>
                </a:lnTo>
                <a:lnTo>
                  <a:pt x="1899" y="1763"/>
                </a:lnTo>
                <a:lnTo>
                  <a:pt x="1601" y="1763"/>
                </a:lnTo>
                <a:lnTo>
                  <a:pt x="1568" y="1933"/>
                </a:lnTo>
                <a:close/>
                <a:moveTo>
                  <a:pt x="234" y="26"/>
                </a:moveTo>
                <a:lnTo>
                  <a:pt x="1216" y="26"/>
                </a:lnTo>
                <a:lnTo>
                  <a:pt x="1193" y="55"/>
                </a:lnTo>
                <a:lnTo>
                  <a:pt x="815" y="55"/>
                </a:lnTo>
                <a:lnTo>
                  <a:pt x="800" y="69"/>
                </a:lnTo>
                <a:lnTo>
                  <a:pt x="1308" y="69"/>
                </a:lnTo>
                <a:lnTo>
                  <a:pt x="1339" y="26"/>
                </a:lnTo>
                <a:lnTo>
                  <a:pt x="2074" y="26"/>
                </a:lnTo>
                <a:lnTo>
                  <a:pt x="2076" y="0"/>
                </a:lnTo>
                <a:lnTo>
                  <a:pt x="1958" y="0"/>
                </a:lnTo>
                <a:lnTo>
                  <a:pt x="1956" y="12"/>
                </a:lnTo>
                <a:lnTo>
                  <a:pt x="132" y="12"/>
                </a:lnTo>
                <a:lnTo>
                  <a:pt x="61" y="55"/>
                </a:lnTo>
                <a:lnTo>
                  <a:pt x="0" y="55"/>
                </a:lnTo>
                <a:lnTo>
                  <a:pt x="0" y="69"/>
                </a:lnTo>
                <a:lnTo>
                  <a:pt x="163" y="69"/>
                </a:lnTo>
                <a:lnTo>
                  <a:pt x="234" y="26"/>
                </a:lnTo>
                <a:close/>
                <a:moveTo>
                  <a:pt x="66" y="218"/>
                </a:moveTo>
                <a:lnTo>
                  <a:pt x="352" y="218"/>
                </a:lnTo>
                <a:lnTo>
                  <a:pt x="375" y="199"/>
                </a:lnTo>
                <a:lnTo>
                  <a:pt x="234" y="199"/>
                </a:lnTo>
                <a:lnTo>
                  <a:pt x="307" y="149"/>
                </a:lnTo>
                <a:lnTo>
                  <a:pt x="37" y="149"/>
                </a:lnTo>
                <a:lnTo>
                  <a:pt x="89" y="116"/>
                </a:lnTo>
                <a:lnTo>
                  <a:pt x="881" y="116"/>
                </a:lnTo>
                <a:lnTo>
                  <a:pt x="895" y="100"/>
                </a:lnTo>
                <a:lnTo>
                  <a:pt x="505" y="100"/>
                </a:lnTo>
                <a:lnTo>
                  <a:pt x="564" y="55"/>
                </a:lnTo>
                <a:lnTo>
                  <a:pt x="439" y="55"/>
                </a:lnTo>
                <a:lnTo>
                  <a:pt x="375" y="100"/>
                </a:lnTo>
                <a:lnTo>
                  <a:pt x="0" y="100"/>
                </a:lnTo>
                <a:lnTo>
                  <a:pt x="0" y="166"/>
                </a:lnTo>
                <a:lnTo>
                  <a:pt x="146" y="166"/>
                </a:lnTo>
                <a:lnTo>
                  <a:pt x="66" y="218"/>
                </a:lnTo>
                <a:close/>
                <a:moveTo>
                  <a:pt x="4585" y="1179"/>
                </a:moveTo>
                <a:lnTo>
                  <a:pt x="4105" y="1179"/>
                </a:lnTo>
                <a:lnTo>
                  <a:pt x="4150" y="1231"/>
                </a:lnTo>
                <a:lnTo>
                  <a:pt x="4637" y="1231"/>
                </a:lnTo>
                <a:lnTo>
                  <a:pt x="4753" y="1344"/>
                </a:lnTo>
                <a:lnTo>
                  <a:pt x="4812" y="1344"/>
                </a:lnTo>
                <a:lnTo>
                  <a:pt x="4812" y="1170"/>
                </a:lnTo>
                <a:lnTo>
                  <a:pt x="4660" y="1033"/>
                </a:lnTo>
                <a:lnTo>
                  <a:pt x="4812" y="1033"/>
                </a:lnTo>
                <a:lnTo>
                  <a:pt x="4812" y="988"/>
                </a:lnTo>
                <a:lnTo>
                  <a:pt x="4391" y="988"/>
                </a:lnTo>
                <a:lnTo>
                  <a:pt x="4585" y="1179"/>
                </a:lnTo>
                <a:close/>
                <a:moveTo>
                  <a:pt x="0" y="255"/>
                </a:moveTo>
                <a:lnTo>
                  <a:pt x="0" y="263"/>
                </a:lnTo>
                <a:lnTo>
                  <a:pt x="9" y="255"/>
                </a:lnTo>
                <a:lnTo>
                  <a:pt x="0" y="255"/>
                </a:lnTo>
                <a:close/>
                <a:moveTo>
                  <a:pt x="4504" y="12"/>
                </a:moveTo>
                <a:lnTo>
                  <a:pt x="4530" y="26"/>
                </a:lnTo>
                <a:lnTo>
                  <a:pt x="4776" y="26"/>
                </a:lnTo>
                <a:lnTo>
                  <a:pt x="4812" y="45"/>
                </a:lnTo>
                <a:lnTo>
                  <a:pt x="4812" y="12"/>
                </a:lnTo>
                <a:lnTo>
                  <a:pt x="4504" y="12"/>
                </a:lnTo>
                <a:close/>
                <a:moveTo>
                  <a:pt x="2449" y="55"/>
                </a:moveTo>
                <a:lnTo>
                  <a:pt x="2442" y="26"/>
                </a:lnTo>
                <a:lnTo>
                  <a:pt x="3056" y="26"/>
                </a:lnTo>
                <a:lnTo>
                  <a:pt x="3087" y="69"/>
                </a:lnTo>
                <a:lnTo>
                  <a:pt x="3595" y="69"/>
                </a:lnTo>
                <a:lnTo>
                  <a:pt x="3578" y="55"/>
                </a:lnTo>
                <a:lnTo>
                  <a:pt x="3203" y="55"/>
                </a:lnTo>
                <a:lnTo>
                  <a:pt x="3179" y="26"/>
                </a:lnTo>
                <a:lnTo>
                  <a:pt x="4162" y="26"/>
                </a:lnTo>
                <a:lnTo>
                  <a:pt x="4230" y="69"/>
                </a:lnTo>
                <a:lnTo>
                  <a:pt x="4611" y="69"/>
                </a:lnTo>
                <a:lnTo>
                  <a:pt x="4582" y="55"/>
                </a:lnTo>
                <a:lnTo>
                  <a:pt x="4332" y="55"/>
                </a:lnTo>
                <a:lnTo>
                  <a:pt x="4261" y="12"/>
                </a:lnTo>
                <a:lnTo>
                  <a:pt x="2440" y="12"/>
                </a:lnTo>
                <a:lnTo>
                  <a:pt x="2438" y="0"/>
                </a:lnTo>
                <a:lnTo>
                  <a:pt x="2317" y="0"/>
                </a:lnTo>
                <a:lnTo>
                  <a:pt x="2322" y="55"/>
                </a:lnTo>
                <a:lnTo>
                  <a:pt x="2449" y="55"/>
                </a:lnTo>
                <a:close/>
                <a:moveTo>
                  <a:pt x="659" y="506"/>
                </a:moveTo>
                <a:lnTo>
                  <a:pt x="0" y="506"/>
                </a:lnTo>
                <a:lnTo>
                  <a:pt x="0" y="534"/>
                </a:lnTo>
                <a:lnTo>
                  <a:pt x="633" y="534"/>
                </a:lnTo>
                <a:lnTo>
                  <a:pt x="659" y="506"/>
                </a:lnTo>
                <a:close/>
                <a:moveTo>
                  <a:pt x="0" y="454"/>
                </a:moveTo>
                <a:lnTo>
                  <a:pt x="0" y="487"/>
                </a:lnTo>
                <a:lnTo>
                  <a:pt x="40" y="454"/>
                </a:lnTo>
                <a:lnTo>
                  <a:pt x="0" y="454"/>
                </a:lnTo>
                <a:close/>
                <a:moveTo>
                  <a:pt x="581" y="591"/>
                </a:moveTo>
                <a:lnTo>
                  <a:pt x="0" y="591"/>
                </a:lnTo>
                <a:lnTo>
                  <a:pt x="0" y="622"/>
                </a:lnTo>
                <a:lnTo>
                  <a:pt x="555" y="622"/>
                </a:lnTo>
                <a:lnTo>
                  <a:pt x="581" y="591"/>
                </a:lnTo>
                <a:close/>
                <a:moveTo>
                  <a:pt x="373" y="454"/>
                </a:moveTo>
                <a:lnTo>
                  <a:pt x="1037" y="454"/>
                </a:lnTo>
                <a:lnTo>
                  <a:pt x="1053" y="430"/>
                </a:lnTo>
                <a:lnTo>
                  <a:pt x="564" y="430"/>
                </a:lnTo>
                <a:lnTo>
                  <a:pt x="611" y="383"/>
                </a:lnTo>
                <a:lnTo>
                  <a:pt x="0" y="383"/>
                </a:lnTo>
                <a:lnTo>
                  <a:pt x="0" y="407"/>
                </a:lnTo>
                <a:lnTo>
                  <a:pt x="427" y="407"/>
                </a:lnTo>
                <a:lnTo>
                  <a:pt x="373" y="454"/>
                </a:lnTo>
                <a:close/>
                <a:moveTo>
                  <a:pt x="222" y="317"/>
                </a:moveTo>
                <a:lnTo>
                  <a:pt x="0" y="317"/>
                </a:lnTo>
                <a:lnTo>
                  <a:pt x="0" y="338"/>
                </a:lnTo>
                <a:lnTo>
                  <a:pt x="193" y="338"/>
                </a:lnTo>
                <a:lnTo>
                  <a:pt x="222" y="317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23000">
                <a:schemeClr val="accent1">
                  <a:lumMod val="75000"/>
                </a:schemeClr>
              </a:gs>
              <a:gs pos="88000">
                <a:schemeClr val="bg1">
                  <a:alpha val="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4"/>
          <p:cNvSpPr>
            <a:spLocks/>
          </p:cNvSpPr>
          <p:nvPr/>
        </p:nvSpPr>
        <p:spPr bwMode="auto">
          <a:xfrm>
            <a:off x="4572000" y="5257800"/>
            <a:ext cx="814388" cy="1524000"/>
          </a:xfrm>
          <a:custGeom>
            <a:avLst/>
            <a:gdLst/>
            <a:ahLst/>
            <a:cxnLst>
              <a:cxn ang="0">
                <a:pos x="185" y="306"/>
              </a:cxn>
              <a:cxn ang="0">
                <a:pos x="126" y="306"/>
              </a:cxn>
              <a:cxn ang="0">
                <a:pos x="127" y="314"/>
              </a:cxn>
              <a:cxn ang="0">
                <a:pos x="160" y="344"/>
              </a:cxn>
              <a:cxn ang="0">
                <a:pos x="107" y="377"/>
              </a:cxn>
              <a:cxn ang="0">
                <a:pos x="54" y="344"/>
              </a:cxn>
              <a:cxn ang="0">
                <a:pos x="87" y="314"/>
              </a:cxn>
              <a:cxn ang="0">
                <a:pos x="87" y="306"/>
              </a:cxn>
              <a:cxn ang="0">
                <a:pos x="31" y="306"/>
              </a:cxn>
              <a:cxn ang="0">
                <a:pos x="0" y="286"/>
              </a:cxn>
              <a:cxn ang="0">
                <a:pos x="19" y="158"/>
              </a:cxn>
              <a:cxn ang="0">
                <a:pos x="38" y="146"/>
              </a:cxn>
              <a:cxn ang="0">
                <a:pos x="53" y="158"/>
              </a:cxn>
              <a:cxn ang="0">
                <a:pos x="44" y="262"/>
              </a:cxn>
              <a:cxn ang="0">
                <a:pos x="44" y="263"/>
              </a:cxn>
              <a:cxn ang="0">
                <a:pos x="53" y="263"/>
              </a:cxn>
              <a:cxn ang="0">
                <a:pos x="53" y="263"/>
              </a:cxn>
              <a:cxn ang="0">
                <a:pos x="53" y="263"/>
              </a:cxn>
              <a:cxn ang="0">
                <a:pos x="60" y="170"/>
              </a:cxn>
              <a:cxn ang="0">
                <a:pos x="61" y="162"/>
              </a:cxn>
              <a:cxn ang="0">
                <a:pos x="72" y="15"/>
              </a:cxn>
              <a:cxn ang="0">
                <a:pos x="90" y="0"/>
              </a:cxn>
              <a:cxn ang="0">
                <a:pos x="105" y="15"/>
              </a:cxn>
              <a:cxn ang="0">
                <a:pos x="104" y="162"/>
              </a:cxn>
              <a:cxn ang="0">
                <a:pos x="112" y="162"/>
              </a:cxn>
              <a:cxn ang="0">
                <a:pos x="112" y="15"/>
              </a:cxn>
              <a:cxn ang="0">
                <a:pos x="127" y="0"/>
              </a:cxn>
              <a:cxn ang="0">
                <a:pos x="144" y="15"/>
              </a:cxn>
              <a:cxn ang="0">
                <a:pos x="156" y="158"/>
              </a:cxn>
              <a:cxn ang="0">
                <a:pos x="156" y="162"/>
              </a:cxn>
              <a:cxn ang="0">
                <a:pos x="157" y="170"/>
              </a:cxn>
              <a:cxn ang="0">
                <a:pos x="164" y="262"/>
              </a:cxn>
              <a:cxn ang="0">
                <a:pos x="164" y="263"/>
              </a:cxn>
              <a:cxn ang="0">
                <a:pos x="164" y="263"/>
              </a:cxn>
              <a:cxn ang="0">
                <a:pos x="173" y="263"/>
              </a:cxn>
              <a:cxn ang="0">
                <a:pos x="173" y="263"/>
              </a:cxn>
              <a:cxn ang="0">
                <a:pos x="173" y="262"/>
              </a:cxn>
              <a:cxn ang="0">
                <a:pos x="173" y="262"/>
              </a:cxn>
              <a:cxn ang="0">
                <a:pos x="164" y="158"/>
              </a:cxn>
              <a:cxn ang="0">
                <a:pos x="179" y="146"/>
              </a:cxn>
              <a:cxn ang="0">
                <a:pos x="198" y="158"/>
              </a:cxn>
              <a:cxn ang="0">
                <a:pos x="217" y="286"/>
              </a:cxn>
              <a:cxn ang="0">
                <a:pos x="185" y="306"/>
              </a:cxn>
            </a:cxnLst>
            <a:rect l="0" t="0" r="r" b="b"/>
            <a:pathLst>
              <a:path w="217" h="377">
                <a:moveTo>
                  <a:pt x="185" y="306"/>
                </a:moveTo>
                <a:cubicBezTo>
                  <a:pt x="126" y="306"/>
                  <a:pt x="126" y="306"/>
                  <a:pt x="126" y="306"/>
                </a:cubicBezTo>
                <a:cubicBezTo>
                  <a:pt x="127" y="314"/>
                  <a:pt x="127" y="314"/>
                  <a:pt x="127" y="314"/>
                </a:cubicBezTo>
                <a:cubicBezTo>
                  <a:pt x="145" y="319"/>
                  <a:pt x="159" y="331"/>
                  <a:pt x="160" y="344"/>
                </a:cubicBezTo>
                <a:cubicBezTo>
                  <a:pt x="161" y="362"/>
                  <a:pt x="137" y="377"/>
                  <a:pt x="107" y="377"/>
                </a:cubicBezTo>
                <a:cubicBezTo>
                  <a:pt x="76" y="377"/>
                  <a:pt x="53" y="362"/>
                  <a:pt x="54" y="344"/>
                </a:cubicBezTo>
                <a:cubicBezTo>
                  <a:pt x="55" y="331"/>
                  <a:pt x="68" y="319"/>
                  <a:pt x="87" y="314"/>
                </a:cubicBezTo>
                <a:cubicBezTo>
                  <a:pt x="87" y="306"/>
                  <a:pt x="87" y="306"/>
                  <a:pt x="87" y="306"/>
                </a:cubicBezTo>
                <a:cubicBezTo>
                  <a:pt x="31" y="306"/>
                  <a:pt x="31" y="306"/>
                  <a:pt x="31" y="306"/>
                </a:cubicBezTo>
                <a:cubicBezTo>
                  <a:pt x="13" y="305"/>
                  <a:pt x="0" y="297"/>
                  <a:pt x="0" y="286"/>
                </a:cubicBezTo>
                <a:cubicBezTo>
                  <a:pt x="19" y="158"/>
                  <a:pt x="19" y="158"/>
                  <a:pt x="19" y="158"/>
                </a:cubicBezTo>
                <a:cubicBezTo>
                  <a:pt x="20" y="151"/>
                  <a:pt x="28" y="146"/>
                  <a:pt x="38" y="146"/>
                </a:cubicBezTo>
                <a:cubicBezTo>
                  <a:pt x="47" y="146"/>
                  <a:pt x="54" y="151"/>
                  <a:pt x="53" y="158"/>
                </a:cubicBezTo>
                <a:cubicBezTo>
                  <a:pt x="44" y="262"/>
                  <a:pt x="44" y="262"/>
                  <a:pt x="44" y="262"/>
                </a:cubicBezTo>
                <a:cubicBezTo>
                  <a:pt x="44" y="263"/>
                  <a:pt x="44" y="263"/>
                  <a:pt x="44" y="263"/>
                </a:cubicBezTo>
                <a:cubicBezTo>
                  <a:pt x="53" y="263"/>
                  <a:pt x="53" y="263"/>
                  <a:pt x="53" y="263"/>
                </a:cubicBezTo>
                <a:cubicBezTo>
                  <a:pt x="53" y="263"/>
                  <a:pt x="53" y="263"/>
                  <a:pt x="53" y="263"/>
                </a:cubicBezTo>
                <a:cubicBezTo>
                  <a:pt x="53" y="263"/>
                  <a:pt x="53" y="263"/>
                  <a:pt x="53" y="263"/>
                </a:cubicBezTo>
                <a:cubicBezTo>
                  <a:pt x="60" y="170"/>
                  <a:pt x="60" y="170"/>
                  <a:pt x="60" y="170"/>
                </a:cubicBezTo>
                <a:cubicBezTo>
                  <a:pt x="61" y="162"/>
                  <a:pt x="61" y="162"/>
                  <a:pt x="61" y="162"/>
                </a:cubicBezTo>
                <a:cubicBezTo>
                  <a:pt x="72" y="15"/>
                  <a:pt x="72" y="15"/>
                  <a:pt x="72" y="15"/>
                </a:cubicBezTo>
                <a:cubicBezTo>
                  <a:pt x="73" y="7"/>
                  <a:pt x="81" y="0"/>
                  <a:pt x="90" y="0"/>
                </a:cubicBezTo>
                <a:cubicBezTo>
                  <a:pt x="98" y="0"/>
                  <a:pt x="105" y="7"/>
                  <a:pt x="105" y="15"/>
                </a:cubicBezTo>
                <a:cubicBezTo>
                  <a:pt x="104" y="162"/>
                  <a:pt x="104" y="162"/>
                  <a:pt x="104" y="162"/>
                </a:cubicBezTo>
                <a:cubicBezTo>
                  <a:pt x="112" y="162"/>
                  <a:pt x="112" y="162"/>
                  <a:pt x="112" y="162"/>
                </a:cubicBezTo>
                <a:cubicBezTo>
                  <a:pt x="112" y="15"/>
                  <a:pt x="112" y="15"/>
                  <a:pt x="112" y="15"/>
                </a:cubicBezTo>
                <a:cubicBezTo>
                  <a:pt x="111" y="7"/>
                  <a:pt x="119" y="0"/>
                  <a:pt x="127" y="0"/>
                </a:cubicBezTo>
                <a:cubicBezTo>
                  <a:pt x="136" y="0"/>
                  <a:pt x="144" y="7"/>
                  <a:pt x="144" y="15"/>
                </a:cubicBezTo>
                <a:cubicBezTo>
                  <a:pt x="152" y="117"/>
                  <a:pt x="155" y="148"/>
                  <a:pt x="156" y="158"/>
                </a:cubicBezTo>
                <a:cubicBezTo>
                  <a:pt x="156" y="162"/>
                  <a:pt x="156" y="162"/>
                  <a:pt x="156" y="162"/>
                </a:cubicBezTo>
                <a:cubicBezTo>
                  <a:pt x="157" y="170"/>
                  <a:pt x="157" y="170"/>
                  <a:pt x="157" y="170"/>
                </a:cubicBezTo>
                <a:cubicBezTo>
                  <a:pt x="163" y="247"/>
                  <a:pt x="164" y="260"/>
                  <a:pt x="164" y="262"/>
                </a:cubicBezTo>
                <a:cubicBezTo>
                  <a:pt x="164" y="263"/>
                  <a:pt x="164" y="263"/>
                  <a:pt x="164" y="263"/>
                </a:cubicBezTo>
                <a:cubicBezTo>
                  <a:pt x="164" y="263"/>
                  <a:pt x="164" y="263"/>
                  <a:pt x="164" y="263"/>
                </a:cubicBezTo>
                <a:cubicBezTo>
                  <a:pt x="173" y="263"/>
                  <a:pt x="173" y="263"/>
                  <a:pt x="173" y="263"/>
                </a:cubicBezTo>
                <a:cubicBezTo>
                  <a:pt x="173" y="263"/>
                  <a:pt x="173" y="263"/>
                  <a:pt x="173" y="263"/>
                </a:cubicBezTo>
                <a:cubicBezTo>
                  <a:pt x="173" y="262"/>
                  <a:pt x="173" y="262"/>
                  <a:pt x="173" y="262"/>
                </a:cubicBezTo>
                <a:cubicBezTo>
                  <a:pt x="173" y="262"/>
                  <a:pt x="173" y="262"/>
                  <a:pt x="173" y="262"/>
                </a:cubicBezTo>
                <a:cubicBezTo>
                  <a:pt x="164" y="158"/>
                  <a:pt x="164" y="158"/>
                  <a:pt x="164" y="158"/>
                </a:cubicBezTo>
                <a:cubicBezTo>
                  <a:pt x="163" y="151"/>
                  <a:pt x="170" y="146"/>
                  <a:pt x="179" y="146"/>
                </a:cubicBezTo>
                <a:cubicBezTo>
                  <a:pt x="188" y="146"/>
                  <a:pt x="197" y="151"/>
                  <a:pt x="198" y="158"/>
                </a:cubicBezTo>
                <a:cubicBezTo>
                  <a:pt x="217" y="286"/>
                  <a:pt x="217" y="286"/>
                  <a:pt x="217" y="286"/>
                </a:cubicBezTo>
                <a:cubicBezTo>
                  <a:pt x="217" y="297"/>
                  <a:pt x="204" y="305"/>
                  <a:pt x="185" y="306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7" name="Freeform 13"/>
          <p:cNvSpPr>
            <a:spLocks/>
          </p:cNvSpPr>
          <p:nvPr/>
        </p:nvSpPr>
        <p:spPr bwMode="auto">
          <a:xfrm>
            <a:off x="4714875" y="3975100"/>
            <a:ext cx="501650" cy="1301750"/>
          </a:xfrm>
          <a:custGeom>
            <a:avLst/>
            <a:gdLst/>
            <a:ahLst/>
            <a:cxnLst>
              <a:cxn ang="0">
                <a:pos x="113" y="65"/>
              </a:cxn>
              <a:cxn ang="0">
                <a:pos x="78" y="65"/>
              </a:cxn>
              <a:cxn ang="0">
                <a:pos x="78" y="57"/>
              </a:cxn>
              <a:cxn ang="0">
                <a:pos x="96" y="30"/>
              </a:cxn>
              <a:cxn ang="0">
                <a:pos x="66" y="0"/>
              </a:cxn>
              <a:cxn ang="0">
                <a:pos x="36" y="30"/>
              </a:cxn>
              <a:cxn ang="0">
                <a:pos x="54" y="57"/>
              </a:cxn>
              <a:cxn ang="0">
                <a:pos x="54" y="65"/>
              </a:cxn>
              <a:cxn ang="0">
                <a:pos x="21" y="65"/>
              </a:cxn>
              <a:cxn ang="0">
                <a:pos x="0" y="84"/>
              </a:cxn>
              <a:cxn ang="0">
                <a:pos x="0" y="201"/>
              </a:cxn>
              <a:cxn ang="0">
                <a:pos x="13" y="212"/>
              </a:cxn>
              <a:cxn ang="0">
                <a:pos x="26" y="201"/>
              </a:cxn>
              <a:cxn ang="0">
                <a:pos x="26" y="105"/>
              </a:cxn>
              <a:cxn ang="0">
                <a:pos x="26" y="104"/>
              </a:cxn>
              <a:cxn ang="0">
                <a:pos x="32" y="104"/>
              </a:cxn>
              <a:cxn ang="0">
                <a:pos x="32" y="105"/>
              </a:cxn>
              <a:cxn ang="0">
                <a:pos x="32" y="105"/>
              </a:cxn>
              <a:cxn ang="0">
                <a:pos x="32" y="190"/>
              </a:cxn>
              <a:cxn ang="0">
                <a:pos x="32" y="197"/>
              </a:cxn>
              <a:cxn ang="0">
                <a:pos x="32" y="333"/>
              </a:cxn>
              <a:cxn ang="0">
                <a:pos x="48" y="347"/>
              </a:cxn>
              <a:cxn ang="0">
                <a:pos x="64" y="333"/>
              </a:cxn>
              <a:cxn ang="0">
                <a:pos x="64" y="197"/>
              </a:cxn>
              <a:cxn ang="0">
                <a:pos x="70" y="197"/>
              </a:cxn>
              <a:cxn ang="0">
                <a:pos x="70" y="333"/>
              </a:cxn>
              <a:cxn ang="0">
                <a:pos x="86" y="347"/>
              </a:cxn>
              <a:cxn ang="0">
                <a:pos x="102" y="333"/>
              </a:cxn>
              <a:cxn ang="0">
                <a:pos x="102" y="201"/>
              </a:cxn>
              <a:cxn ang="0">
                <a:pos x="102" y="197"/>
              </a:cxn>
              <a:cxn ang="0">
                <a:pos x="102" y="190"/>
              </a:cxn>
              <a:cxn ang="0">
                <a:pos x="102" y="105"/>
              </a:cxn>
              <a:cxn ang="0">
                <a:pos x="102" y="105"/>
              </a:cxn>
              <a:cxn ang="0">
                <a:pos x="102" y="104"/>
              </a:cxn>
              <a:cxn ang="0">
                <a:pos x="108" y="104"/>
              </a:cxn>
              <a:cxn ang="0">
                <a:pos x="108" y="105"/>
              </a:cxn>
              <a:cxn ang="0">
                <a:pos x="108" y="105"/>
              </a:cxn>
              <a:cxn ang="0">
                <a:pos x="108" y="105"/>
              </a:cxn>
              <a:cxn ang="0">
                <a:pos x="108" y="201"/>
              </a:cxn>
              <a:cxn ang="0">
                <a:pos x="121" y="212"/>
              </a:cxn>
              <a:cxn ang="0">
                <a:pos x="134" y="201"/>
              </a:cxn>
              <a:cxn ang="0">
                <a:pos x="134" y="84"/>
              </a:cxn>
              <a:cxn ang="0">
                <a:pos x="113" y="65"/>
              </a:cxn>
            </a:cxnLst>
            <a:rect l="0" t="0" r="r" b="b"/>
            <a:pathLst>
              <a:path w="134" h="347">
                <a:moveTo>
                  <a:pt x="113" y="65"/>
                </a:moveTo>
                <a:cubicBezTo>
                  <a:pt x="78" y="65"/>
                  <a:pt x="78" y="65"/>
                  <a:pt x="78" y="65"/>
                </a:cubicBezTo>
                <a:cubicBezTo>
                  <a:pt x="78" y="57"/>
                  <a:pt x="78" y="57"/>
                  <a:pt x="78" y="57"/>
                </a:cubicBezTo>
                <a:cubicBezTo>
                  <a:pt x="89" y="53"/>
                  <a:pt x="96" y="42"/>
                  <a:pt x="96" y="30"/>
                </a:cubicBezTo>
                <a:cubicBezTo>
                  <a:pt x="96" y="13"/>
                  <a:pt x="83" y="0"/>
                  <a:pt x="66" y="0"/>
                </a:cubicBezTo>
                <a:cubicBezTo>
                  <a:pt x="49" y="0"/>
                  <a:pt x="36" y="13"/>
                  <a:pt x="36" y="30"/>
                </a:cubicBezTo>
                <a:cubicBezTo>
                  <a:pt x="36" y="42"/>
                  <a:pt x="44" y="53"/>
                  <a:pt x="54" y="57"/>
                </a:cubicBezTo>
                <a:cubicBezTo>
                  <a:pt x="54" y="65"/>
                  <a:pt x="54" y="65"/>
                  <a:pt x="54" y="65"/>
                </a:cubicBezTo>
                <a:cubicBezTo>
                  <a:pt x="21" y="65"/>
                  <a:pt x="21" y="65"/>
                  <a:pt x="21" y="65"/>
                </a:cubicBezTo>
                <a:cubicBezTo>
                  <a:pt x="10" y="66"/>
                  <a:pt x="1" y="74"/>
                  <a:pt x="0" y="84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208"/>
                  <a:pt x="6" y="212"/>
                  <a:pt x="13" y="212"/>
                </a:cubicBezTo>
                <a:cubicBezTo>
                  <a:pt x="20" y="212"/>
                  <a:pt x="26" y="208"/>
                  <a:pt x="26" y="201"/>
                </a:cubicBezTo>
                <a:cubicBezTo>
                  <a:pt x="26" y="105"/>
                  <a:pt x="26" y="105"/>
                  <a:pt x="26" y="105"/>
                </a:cubicBezTo>
                <a:cubicBezTo>
                  <a:pt x="26" y="104"/>
                  <a:pt x="26" y="104"/>
                  <a:pt x="26" y="104"/>
                </a:cubicBezTo>
                <a:cubicBezTo>
                  <a:pt x="32" y="104"/>
                  <a:pt x="32" y="104"/>
                  <a:pt x="32" y="104"/>
                </a:cubicBezTo>
                <a:cubicBezTo>
                  <a:pt x="32" y="105"/>
                  <a:pt x="32" y="105"/>
                  <a:pt x="32" y="105"/>
                </a:cubicBezTo>
                <a:cubicBezTo>
                  <a:pt x="32" y="105"/>
                  <a:pt x="32" y="105"/>
                  <a:pt x="32" y="105"/>
                </a:cubicBezTo>
                <a:cubicBezTo>
                  <a:pt x="32" y="190"/>
                  <a:pt x="32" y="190"/>
                  <a:pt x="32" y="190"/>
                </a:cubicBezTo>
                <a:cubicBezTo>
                  <a:pt x="32" y="197"/>
                  <a:pt x="32" y="197"/>
                  <a:pt x="32" y="197"/>
                </a:cubicBezTo>
                <a:cubicBezTo>
                  <a:pt x="32" y="333"/>
                  <a:pt x="32" y="333"/>
                  <a:pt x="32" y="333"/>
                </a:cubicBezTo>
                <a:cubicBezTo>
                  <a:pt x="32" y="341"/>
                  <a:pt x="39" y="347"/>
                  <a:pt x="48" y="347"/>
                </a:cubicBezTo>
                <a:cubicBezTo>
                  <a:pt x="57" y="347"/>
                  <a:pt x="64" y="341"/>
                  <a:pt x="64" y="333"/>
                </a:cubicBezTo>
                <a:cubicBezTo>
                  <a:pt x="64" y="197"/>
                  <a:pt x="64" y="197"/>
                  <a:pt x="64" y="197"/>
                </a:cubicBezTo>
                <a:cubicBezTo>
                  <a:pt x="70" y="197"/>
                  <a:pt x="70" y="197"/>
                  <a:pt x="70" y="197"/>
                </a:cubicBezTo>
                <a:cubicBezTo>
                  <a:pt x="70" y="333"/>
                  <a:pt x="70" y="333"/>
                  <a:pt x="70" y="333"/>
                </a:cubicBezTo>
                <a:cubicBezTo>
                  <a:pt x="70" y="341"/>
                  <a:pt x="77" y="347"/>
                  <a:pt x="86" y="347"/>
                </a:cubicBezTo>
                <a:cubicBezTo>
                  <a:pt x="95" y="347"/>
                  <a:pt x="102" y="341"/>
                  <a:pt x="102" y="333"/>
                </a:cubicBezTo>
                <a:cubicBezTo>
                  <a:pt x="102" y="240"/>
                  <a:pt x="102" y="210"/>
                  <a:pt x="102" y="201"/>
                </a:cubicBezTo>
                <a:cubicBezTo>
                  <a:pt x="102" y="197"/>
                  <a:pt x="102" y="197"/>
                  <a:pt x="102" y="197"/>
                </a:cubicBezTo>
                <a:cubicBezTo>
                  <a:pt x="102" y="190"/>
                  <a:pt x="102" y="190"/>
                  <a:pt x="102" y="190"/>
                </a:cubicBezTo>
                <a:cubicBezTo>
                  <a:pt x="102" y="120"/>
                  <a:pt x="102" y="107"/>
                  <a:pt x="102" y="105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2" y="104"/>
                  <a:pt x="102" y="104"/>
                  <a:pt x="102" y="104"/>
                </a:cubicBezTo>
                <a:cubicBezTo>
                  <a:pt x="108" y="104"/>
                  <a:pt x="108" y="104"/>
                  <a:pt x="108" y="104"/>
                </a:cubicBezTo>
                <a:cubicBezTo>
                  <a:pt x="108" y="105"/>
                  <a:pt x="108" y="105"/>
                  <a:pt x="108" y="105"/>
                </a:cubicBezTo>
                <a:cubicBezTo>
                  <a:pt x="108" y="105"/>
                  <a:pt x="108" y="105"/>
                  <a:pt x="108" y="105"/>
                </a:cubicBezTo>
                <a:cubicBezTo>
                  <a:pt x="108" y="105"/>
                  <a:pt x="108" y="105"/>
                  <a:pt x="108" y="105"/>
                </a:cubicBezTo>
                <a:cubicBezTo>
                  <a:pt x="108" y="201"/>
                  <a:pt x="108" y="201"/>
                  <a:pt x="108" y="201"/>
                </a:cubicBezTo>
                <a:cubicBezTo>
                  <a:pt x="108" y="208"/>
                  <a:pt x="114" y="212"/>
                  <a:pt x="121" y="212"/>
                </a:cubicBezTo>
                <a:cubicBezTo>
                  <a:pt x="128" y="212"/>
                  <a:pt x="134" y="208"/>
                  <a:pt x="134" y="201"/>
                </a:cubicBezTo>
                <a:cubicBezTo>
                  <a:pt x="134" y="84"/>
                  <a:pt x="134" y="84"/>
                  <a:pt x="134" y="84"/>
                </a:cubicBezTo>
                <a:cubicBezTo>
                  <a:pt x="133" y="74"/>
                  <a:pt x="124" y="66"/>
                  <a:pt x="113" y="65"/>
                </a:cubicBez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5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914400"/>
            <a:ext cx="48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has been the industry's standard dummy text ever since the 1500s. 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48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32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DG-形象指代</dc:subject>
  <dc:creator>PPTfans.cn</dc:creator>
  <cp:keywords>TZ-固定图形;KJ-平面;DH-静态;XJ-二级</cp:keywords>
  <dc:description>PPT设计教程网</dc:description>
  <dcterms:created xsi:type="dcterms:W3CDTF">2010-07-23T09:33:49Z</dcterms:created>
  <dcterms:modified xsi:type="dcterms:W3CDTF">2012-07-18T18:32:40Z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