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352800"/>
            <a:ext cx="9144000" cy="32766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9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TABLETS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5" name="Group 4"/>
          <p:cNvGrpSpPr/>
          <p:nvPr/>
        </p:nvGrpSpPr>
        <p:grpSpPr>
          <a:xfrm rot="20934608">
            <a:off x="1844344" y="4107432"/>
            <a:ext cx="3635420" cy="1306862"/>
            <a:chOff x="1676400" y="4114800"/>
            <a:chExt cx="5871518" cy="2110694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  <a:alpha val="51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  <a:alpha val="6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67500"/>
                    <a:satMod val="115000"/>
                    <a:alpha val="2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 rot="2715168">
            <a:off x="3736698" y="3638018"/>
            <a:ext cx="3601212" cy="1294564"/>
            <a:chOff x="1222375" y="835025"/>
            <a:chExt cx="6840538" cy="245903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4662488" y="846138"/>
              <a:ext cx="3400425" cy="2436813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222375" y="835025"/>
              <a:ext cx="3440113" cy="2459038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rgbClr val="ED1C24">
                    <a:shade val="67500"/>
                    <a:satMod val="115000"/>
                  </a:srgbClr>
                </a:gs>
                <a:gs pos="100000">
                  <a:srgbClr val="ED1C2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4662488" y="1074738"/>
              <a:ext cx="3094038" cy="1001713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67500"/>
                    <a:satMod val="115000"/>
                    <a:alpha val="2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1579563" y="1069975"/>
              <a:ext cx="3082925" cy="1009650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tint val="66000"/>
                    <a:satMod val="160000"/>
                    <a:alpha val="35000"/>
                  </a:schemeClr>
                </a:gs>
                <a:gs pos="50000">
                  <a:schemeClr val="accent6">
                    <a:tint val="44500"/>
                    <a:satMod val="160000"/>
                    <a:alpha val="62000"/>
                  </a:schemeClr>
                </a:gs>
                <a:gs pos="100000">
                  <a:schemeClr val="accent6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4662488" y="2657475"/>
              <a:ext cx="3052763" cy="465138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1604963" y="2679700"/>
              <a:ext cx="3057525" cy="442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365250" y="995363"/>
              <a:ext cx="1323975" cy="1263650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Oval 13"/>
            <p:cNvSpPr>
              <a:spLocks noChangeArrowheads="1"/>
            </p:cNvSpPr>
            <p:nvPr/>
          </p:nvSpPr>
          <p:spPr bwMode="auto">
            <a:xfrm>
              <a:off x="2681288" y="989013"/>
              <a:ext cx="241300" cy="23495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571500" y="1379220"/>
            <a:ext cx="2735580" cy="1531620"/>
          </a:xfrm>
          <a:prstGeom prst="roundRect">
            <a:avLst>
              <a:gd name="adj" fmla="val 9396"/>
            </a:avLst>
          </a:prstGeom>
          <a:gradFill flip="none" rotWithShape="1">
            <a:gsLst>
              <a:gs pos="0">
                <a:schemeClr val="tx1">
                  <a:lumMod val="60000"/>
                  <a:lumOff val="40000"/>
                </a:schemeClr>
              </a:gs>
              <a:gs pos="50000">
                <a:schemeClr val="bg1">
                  <a:lumMod val="50000"/>
                  <a:shade val="67500"/>
                  <a:satMod val="115000"/>
                  <a:alpha val="30000"/>
                </a:schemeClr>
              </a:gs>
              <a:gs pos="100000">
                <a:schemeClr val="bg1">
                  <a:lumMod val="50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127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76300" y="1409700"/>
            <a:ext cx="198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66056" y="2014835"/>
            <a:ext cx="2259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200" kern="0" dirty="0" smtClean="0"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scrambled it to make a type specimen book. 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10800000" flipH="1">
            <a:off x="571500" y="1764030"/>
            <a:ext cx="2735580" cy="1588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5814060" y="1264920"/>
            <a:ext cx="2598420" cy="1531620"/>
          </a:xfrm>
          <a:prstGeom prst="roundRect">
            <a:avLst>
              <a:gd name="adj" fmla="val 9396"/>
            </a:avLst>
          </a:prstGeom>
          <a:gradFill flip="none" rotWithShape="1">
            <a:gsLst>
              <a:gs pos="0">
                <a:schemeClr val="tx1">
                  <a:lumMod val="60000"/>
                  <a:lumOff val="40000"/>
                </a:schemeClr>
              </a:gs>
              <a:gs pos="50000">
                <a:schemeClr val="bg1">
                  <a:lumMod val="50000"/>
                  <a:shade val="67500"/>
                  <a:satMod val="115000"/>
                  <a:alpha val="30000"/>
                </a:schemeClr>
              </a:gs>
              <a:gs pos="100000">
                <a:schemeClr val="bg1">
                  <a:lumMod val="50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127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118860" y="1295400"/>
            <a:ext cx="1881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108617" y="1900535"/>
            <a:ext cx="2146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200" kern="0" dirty="0" smtClean="0"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scrambled it to make a type specimen book. </a:t>
            </a:r>
          </a:p>
        </p:txBody>
      </p:sp>
      <p:cxnSp>
        <p:nvCxnSpPr>
          <p:cNvPr id="43" name="Straight Connector 42"/>
          <p:cNvCxnSpPr/>
          <p:nvPr/>
        </p:nvCxnSpPr>
        <p:spPr>
          <a:xfrm rot="10800000" flipH="1">
            <a:off x="5814060" y="1626870"/>
            <a:ext cx="2598420" cy="1588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9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4553993</TotalTime>
  <Words>43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DG-形象指代</dc:subject>
  <dc:creator>PPTfans.cn</dc:creator>
  <cp:keywords>TZ-手动增减;XG-高光;KJ-平面;DH-静态;XJ-二级</cp:keywords>
  <dc:description>PPT设计教程网</dc:description>
  <dcterms:created xsi:type="dcterms:W3CDTF">2010-07-23T09:33:49Z</dcterms:created>
  <dcterms:modified xsi:type="dcterms:W3CDTF">2012-07-18T18:46:18Z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