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3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447800"/>
            <a:ext cx="609600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11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LISTS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hevron 2"/>
          <p:cNvSpPr/>
          <p:nvPr/>
        </p:nvSpPr>
        <p:spPr>
          <a:xfrm>
            <a:off x="685800" y="1447800"/>
            <a:ext cx="2209800" cy="1219200"/>
          </a:xfrm>
          <a:prstGeom prst="chevron">
            <a:avLst>
              <a:gd name="adj" fmla="val 28906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2924175"/>
            <a:ext cx="609600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685800" y="2924175"/>
            <a:ext cx="2209800" cy="1219200"/>
          </a:xfrm>
          <a:prstGeom prst="chevron">
            <a:avLst>
              <a:gd name="adj" fmla="val 28906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4495800"/>
            <a:ext cx="609600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685800" y="4495800"/>
            <a:ext cx="2209800" cy="1219200"/>
          </a:xfrm>
          <a:prstGeom prst="chevron">
            <a:avLst>
              <a:gd name="adj" fmla="val 28906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1752600"/>
            <a:ext cx="1101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3210580"/>
            <a:ext cx="1101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4829175"/>
            <a:ext cx="1101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400" y="167640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is simply dummy text of the printing and typesetting industry.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00400" y="3152775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is simply dummy text of the printing and typesetting industry.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00400" y="476250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is simply dummy text of the printing and typesetting industry.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2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4556174</TotalTime>
  <Words>47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1179</cp:revision>
  <dcterms:created xsi:type="dcterms:W3CDTF">2010-07-23T09:33:49Z</dcterms:created>
  <dcterms:modified xsi:type="dcterms:W3CDTF">2012-07-18T18:33:52Z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