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6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80"/>
          <p:cNvGrpSpPr/>
          <p:nvPr/>
        </p:nvGrpSpPr>
        <p:grpSpPr>
          <a:xfrm>
            <a:off x="3429000" y="3065221"/>
            <a:ext cx="2429582" cy="1476298"/>
            <a:chOff x="1960562" y="1754188"/>
            <a:chExt cx="2763838" cy="1878013"/>
          </a:xfrm>
        </p:grpSpPr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80"/>
          <p:cNvGrpSpPr/>
          <p:nvPr/>
        </p:nvGrpSpPr>
        <p:grpSpPr>
          <a:xfrm>
            <a:off x="6022875" y="1388821"/>
            <a:ext cx="1978125" cy="1201979"/>
            <a:chOff x="1960562" y="1754188"/>
            <a:chExt cx="2763838" cy="1878013"/>
          </a:xfrm>
        </p:grpSpPr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80"/>
          <p:cNvGrpSpPr/>
          <p:nvPr/>
        </p:nvGrpSpPr>
        <p:grpSpPr>
          <a:xfrm>
            <a:off x="6022875" y="4970221"/>
            <a:ext cx="1978125" cy="1201979"/>
            <a:chOff x="1960562" y="1754188"/>
            <a:chExt cx="2763838" cy="187801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80"/>
          <p:cNvGrpSpPr/>
          <p:nvPr/>
        </p:nvGrpSpPr>
        <p:grpSpPr>
          <a:xfrm>
            <a:off x="1203960" y="1388821"/>
            <a:ext cx="1978125" cy="1201979"/>
            <a:chOff x="1960562" y="1754188"/>
            <a:chExt cx="2763838" cy="1878013"/>
          </a:xfrm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0"/>
          <p:cNvGrpSpPr/>
          <p:nvPr/>
        </p:nvGrpSpPr>
        <p:grpSpPr>
          <a:xfrm>
            <a:off x="1203960" y="4970221"/>
            <a:ext cx="1978125" cy="1201979"/>
            <a:chOff x="1960562" y="1754188"/>
            <a:chExt cx="2763838" cy="187801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0"/>
          <p:cNvGrpSpPr/>
          <p:nvPr/>
        </p:nvGrpSpPr>
        <p:grpSpPr>
          <a:xfrm>
            <a:off x="762000" y="3248101"/>
            <a:ext cx="1978125" cy="1201979"/>
            <a:chOff x="1960562" y="1754188"/>
            <a:chExt cx="2763838" cy="1878013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7010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MARKETING RESEARCH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781489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Surveys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0674" y="3438183"/>
            <a:ext cx="1969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MARKET RESEARCH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525780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Secondary research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523829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Focus groups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5840" y="3686489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Roundtables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1769821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Interviews</a:t>
            </a:r>
            <a:r>
              <a:rPr lang="ru-RU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44" name="Elbow Connector 43"/>
          <p:cNvCxnSpPr/>
          <p:nvPr/>
        </p:nvCxnSpPr>
        <p:spPr>
          <a:xfrm flipV="1">
            <a:off x="4876800" y="2074621"/>
            <a:ext cx="1143000" cy="990600"/>
          </a:xfrm>
          <a:prstGeom prst="bentConnector3">
            <a:avLst>
              <a:gd name="adj1" fmla="val 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>
            <a:off x="4876800" y="4535881"/>
            <a:ext cx="1143000" cy="990600"/>
          </a:xfrm>
          <a:prstGeom prst="bentConnector3">
            <a:avLst>
              <a:gd name="adj1" fmla="val 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flipH="1">
            <a:off x="3200400" y="4535881"/>
            <a:ext cx="1143000" cy="990600"/>
          </a:xfrm>
          <a:prstGeom prst="bentConnector3">
            <a:avLst>
              <a:gd name="adj1" fmla="val 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flipH="1" flipV="1">
            <a:off x="3200400" y="2074621"/>
            <a:ext cx="1143000" cy="990600"/>
          </a:xfrm>
          <a:prstGeom prst="bentConnector3">
            <a:avLst>
              <a:gd name="adj1" fmla="val 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743200" y="3827221"/>
            <a:ext cx="6858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5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4559049</TotalTime>
  <Words>15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DG-结构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2012-07-18T18:34:10Z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