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01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245984" y="990600"/>
            <a:ext cx="1948192" cy="5254625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1"/>
          </a:gradFill>
          <a:ln w="1905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6245984" y="1082272"/>
            <a:ext cx="1770614" cy="137691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</a:gradFill>
          <a:ln w="19050">
            <a:gradFill>
              <a:gsLst>
                <a:gs pos="0">
                  <a:schemeClr val="bg1"/>
                </a:gs>
                <a:gs pos="100000">
                  <a:schemeClr val="tx1">
                    <a:lumMod val="75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5" name="Freeform 7"/>
          <p:cNvSpPr>
            <a:spLocks/>
          </p:cNvSpPr>
          <p:nvPr/>
        </p:nvSpPr>
        <p:spPr bwMode="auto">
          <a:xfrm>
            <a:off x="4343400" y="990600"/>
            <a:ext cx="2228022" cy="5254625"/>
          </a:xfrm>
          <a:custGeom>
            <a:avLst/>
            <a:gdLst/>
            <a:ahLst/>
            <a:cxnLst>
              <a:cxn ang="0">
                <a:pos x="2103" y="227"/>
              </a:cxn>
              <a:cxn ang="0">
                <a:pos x="1836" y="0"/>
              </a:cxn>
              <a:cxn ang="0">
                <a:pos x="1836" y="0"/>
              </a:cxn>
              <a:cxn ang="0">
                <a:pos x="0" y="0"/>
              </a:cxn>
              <a:cxn ang="0">
                <a:pos x="0" y="2866"/>
              </a:cxn>
              <a:cxn ang="0">
                <a:pos x="1836" y="2866"/>
              </a:cxn>
              <a:cxn ang="0">
                <a:pos x="1836" y="454"/>
              </a:cxn>
              <a:cxn ang="0">
                <a:pos x="2103" y="227"/>
              </a:cxn>
            </a:cxnLst>
            <a:rect l="0" t="0" r="r" b="b"/>
            <a:pathLst>
              <a:path w="2103" h="2866">
                <a:moveTo>
                  <a:pt x="2103" y="227"/>
                </a:moveTo>
                <a:lnTo>
                  <a:pt x="1836" y="0"/>
                </a:lnTo>
                <a:lnTo>
                  <a:pt x="1836" y="0"/>
                </a:lnTo>
                <a:lnTo>
                  <a:pt x="0" y="0"/>
                </a:lnTo>
                <a:lnTo>
                  <a:pt x="0" y="2866"/>
                </a:lnTo>
                <a:lnTo>
                  <a:pt x="1836" y="2866"/>
                </a:lnTo>
                <a:lnTo>
                  <a:pt x="1836" y="454"/>
                </a:lnTo>
                <a:lnTo>
                  <a:pt x="2103" y="227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1"/>
          </a:gradFill>
          <a:ln w="19050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56" name="Freeform 8"/>
          <p:cNvSpPr>
            <a:spLocks/>
          </p:cNvSpPr>
          <p:nvPr/>
        </p:nvSpPr>
        <p:spPr bwMode="auto">
          <a:xfrm>
            <a:off x="4413236" y="1082272"/>
            <a:ext cx="1981305" cy="1402578"/>
          </a:xfrm>
          <a:custGeom>
            <a:avLst/>
            <a:gdLst/>
            <a:ahLst/>
            <a:cxnLst>
              <a:cxn ang="0">
                <a:pos x="1956" y="184"/>
              </a:cxn>
              <a:cxn ang="0">
                <a:pos x="1748" y="0"/>
              </a:cxn>
              <a:cxn ang="0">
                <a:pos x="1748" y="0"/>
              </a:cxn>
              <a:cxn ang="0">
                <a:pos x="1748" y="0"/>
              </a:cxn>
              <a:cxn ang="0">
                <a:pos x="1748" y="0"/>
              </a:cxn>
              <a:cxn ang="0">
                <a:pos x="1748" y="0"/>
              </a:cxn>
              <a:cxn ang="0">
                <a:pos x="0" y="0"/>
              </a:cxn>
              <a:cxn ang="0">
                <a:pos x="0" y="765"/>
              </a:cxn>
              <a:cxn ang="0">
                <a:pos x="1748" y="765"/>
              </a:cxn>
              <a:cxn ang="0">
                <a:pos x="1748" y="366"/>
              </a:cxn>
              <a:cxn ang="0">
                <a:pos x="1956" y="184"/>
              </a:cxn>
            </a:cxnLst>
            <a:rect l="0" t="0" r="r" b="b"/>
            <a:pathLst>
              <a:path w="1956" h="765">
                <a:moveTo>
                  <a:pt x="1956" y="184"/>
                </a:moveTo>
                <a:lnTo>
                  <a:pt x="1748" y="0"/>
                </a:lnTo>
                <a:lnTo>
                  <a:pt x="1748" y="0"/>
                </a:lnTo>
                <a:lnTo>
                  <a:pt x="1748" y="0"/>
                </a:lnTo>
                <a:lnTo>
                  <a:pt x="1748" y="0"/>
                </a:lnTo>
                <a:lnTo>
                  <a:pt x="1748" y="0"/>
                </a:lnTo>
                <a:lnTo>
                  <a:pt x="0" y="0"/>
                </a:lnTo>
                <a:lnTo>
                  <a:pt x="0" y="765"/>
                </a:lnTo>
                <a:lnTo>
                  <a:pt x="1748" y="765"/>
                </a:lnTo>
                <a:lnTo>
                  <a:pt x="1748" y="366"/>
                </a:lnTo>
                <a:lnTo>
                  <a:pt x="1956" y="1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</a:gradFill>
          <a:ln w="19050">
            <a:gradFill>
              <a:gsLst>
                <a:gs pos="0">
                  <a:schemeClr val="bg1"/>
                </a:gs>
                <a:gs pos="100000">
                  <a:schemeClr val="tx1">
                    <a:lumMod val="75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4968376" y="1219200"/>
            <a:ext cx="93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873376" y="1219200"/>
            <a:ext cx="93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</a:p>
        </p:txBody>
      </p:sp>
      <p:cxnSp>
        <p:nvCxnSpPr>
          <p:cNvPr id="57" name="Straight Connector 56"/>
          <p:cNvCxnSpPr/>
          <p:nvPr/>
        </p:nvCxnSpPr>
        <p:spPr>
          <a:xfrm>
            <a:off x="4549276" y="1820277"/>
            <a:ext cx="1524000" cy="1588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6428876" y="1820277"/>
            <a:ext cx="1524000" cy="1588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4765176" y="1931313"/>
            <a:ext cx="12546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굴림" charset="-127"/>
                <a:cs typeface="Arial" pitchFamily="34" charset="0"/>
              </a:rPr>
              <a:t>Lorem is </a:t>
            </a:r>
            <a:r>
              <a:rPr kumimoji="0" lang="en-US" altLang="ko-KR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굴림" charset="-127"/>
                <a:cs typeface="Arial" pitchFamily="34" charset="0"/>
              </a:rPr>
              <a:t>simp</a:t>
            </a:r>
            <a:r>
              <a:rPr kumimoji="0" lang="en-US" altLang="ko-KR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굴림" charset="-127"/>
                <a:cs typeface="Arial" pitchFamily="34" charset="0"/>
              </a:rPr>
              <a:t> </a:t>
            </a:r>
            <a:endParaRPr kumimoji="0" lang="ru-RU" altLang="ko-KR" sz="1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굴림" charset="-127"/>
              <a:cs typeface="Arial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굴림" charset="-127"/>
                <a:cs typeface="Arial" pitchFamily="34" charset="0"/>
              </a:rPr>
              <a:t>dummy text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403476" y="1931313"/>
            <a:ext cx="16002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굴림" charset="-127"/>
                <a:cs typeface="Arial" pitchFamily="34" charset="0"/>
              </a:rPr>
              <a:t>Lorem is simp dummy </a:t>
            </a:r>
            <a:endParaRPr kumimoji="0" lang="uk-UA" altLang="ko-KR" sz="1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굴림" charset="-127"/>
              <a:cs typeface="Arial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536576" y="2895600"/>
            <a:ext cx="15430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</p:txBody>
      </p:sp>
      <p:sp>
        <p:nvSpPr>
          <p:cNvPr id="68" name="Rectangle 67"/>
          <p:cNvSpPr/>
          <p:nvPr/>
        </p:nvSpPr>
        <p:spPr>
          <a:xfrm>
            <a:off x="6492376" y="2895600"/>
            <a:ext cx="154305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</a:t>
            </a:r>
          </a:p>
        </p:txBody>
      </p:sp>
      <p:sp>
        <p:nvSpPr>
          <p:cNvPr id="70" name="Rectangle 69"/>
          <p:cNvSpPr/>
          <p:nvPr/>
        </p:nvSpPr>
        <p:spPr>
          <a:xfrm flipH="1">
            <a:off x="6466976" y="3762296"/>
            <a:ext cx="17272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is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simp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dummy</a:t>
            </a:r>
          </a:p>
        </p:txBody>
      </p:sp>
      <p:sp>
        <p:nvSpPr>
          <p:cNvPr id="71" name="Rectangle 70"/>
          <p:cNvSpPr/>
          <p:nvPr/>
        </p:nvSpPr>
        <p:spPr>
          <a:xfrm flipH="1">
            <a:off x="6466976" y="4190921"/>
            <a:ext cx="17272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is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simp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dummy</a:t>
            </a:r>
          </a:p>
        </p:txBody>
      </p:sp>
      <p:grpSp>
        <p:nvGrpSpPr>
          <p:cNvPr id="77" name="Group 76"/>
          <p:cNvGrpSpPr/>
          <p:nvPr/>
        </p:nvGrpSpPr>
        <p:grpSpPr>
          <a:xfrm>
            <a:off x="2496378" y="990600"/>
            <a:ext cx="2228022" cy="5254625"/>
            <a:chOff x="2800350" y="990600"/>
            <a:chExt cx="2228022" cy="5254625"/>
          </a:xfrm>
        </p:grpSpPr>
        <p:sp>
          <p:nvSpPr>
            <p:cNvPr id="74" name="Freeform 7"/>
            <p:cNvSpPr>
              <a:spLocks/>
            </p:cNvSpPr>
            <p:nvPr/>
          </p:nvSpPr>
          <p:spPr bwMode="auto">
            <a:xfrm>
              <a:off x="2800350" y="990600"/>
              <a:ext cx="2228022" cy="5254625"/>
            </a:xfrm>
            <a:custGeom>
              <a:avLst/>
              <a:gdLst/>
              <a:ahLst/>
              <a:cxnLst>
                <a:cxn ang="0">
                  <a:pos x="2103" y="227"/>
                </a:cxn>
                <a:cxn ang="0">
                  <a:pos x="1836" y="0"/>
                </a:cxn>
                <a:cxn ang="0">
                  <a:pos x="1836" y="0"/>
                </a:cxn>
                <a:cxn ang="0">
                  <a:pos x="0" y="0"/>
                </a:cxn>
                <a:cxn ang="0">
                  <a:pos x="0" y="2866"/>
                </a:cxn>
                <a:cxn ang="0">
                  <a:pos x="1836" y="2866"/>
                </a:cxn>
                <a:cxn ang="0">
                  <a:pos x="1836" y="454"/>
                </a:cxn>
                <a:cxn ang="0">
                  <a:pos x="2103" y="227"/>
                </a:cxn>
              </a:cxnLst>
              <a:rect l="0" t="0" r="r" b="b"/>
              <a:pathLst>
                <a:path w="2103" h="2866">
                  <a:moveTo>
                    <a:pt x="2103" y="227"/>
                  </a:moveTo>
                  <a:lnTo>
                    <a:pt x="1836" y="0"/>
                  </a:lnTo>
                  <a:lnTo>
                    <a:pt x="1836" y="0"/>
                  </a:lnTo>
                  <a:lnTo>
                    <a:pt x="0" y="0"/>
                  </a:lnTo>
                  <a:lnTo>
                    <a:pt x="0" y="2866"/>
                  </a:lnTo>
                  <a:lnTo>
                    <a:pt x="1836" y="2866"/>
                  </a:lnTo>
                  <a:lnTo>
                    <a:pt x="1836" y="454"/>
                  </a:lnTo>
                  <a:lnTo>
                    <a:pt x="2103" y="227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</a:gra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5" name="Freeform 8"/>
            <p:cNvSpPr>
              <a:spLocks/>
            </p:cNvSpPr>
            <p:nvPr/>
          </p:nvSpPr>
          <p:spPr bwMode="auto">
            <a:xfrm>
              <a:off x="2870186" y="1082272"/>
              <a:ext cx="1981305" cy="1402578"/>
            </a:xfrm>
            <a:custGeom>
              <a:avLst/>
              <a:gdLst/>
              <a:ahLst/>
              <a:cxnLst>
                <a:cxn ang="0">
                  <a:pos x="1956" y="184"/>
                </a:cxn>
                <a:cxn ang="0">
                  <a:pos x="1748" y="0"/>
                </a:cxn>
                <a:cxn ang="0">
                  <a:pos x="1748" y="0"/>
                </a:cxn>
                <a:cxn ang="0">
                  <a:pos x="1748" y="0"/>
                </a:cxn>
                <a:cxn ang="0">
                  <a:pos x="1748" y="0"/>
                </a:cxn>
                <a:cxn ang="0">
                  <a:pos x="1748" y="0"/>
                </a:cxn>
                <a:cxn ang="0">
                  <a:pos x="0" y="0"/>
                </a:cxn>
                <a:cxn ang="0">
                  <a:pos x="0" y="765"/>
                </a:cxn>
                <a:cxn ang="0">
                  <a:pos x="1748" y="765"/>
                </a:cxn>
                <a:cxn ang="0">
                  <a:pos x="1748" y="366"/>
                </a:cxn>
                <a:cxn ang="0">
                  <a:pos x="1956" y="184"/>
                </a:cxn>
              </a:cxnLst>
              <a:rect l="0" t="0" r="r" b="b"/>
              <a:pathLst>
                <a:path w="1956" h="765">
                  <a:moveTo>
                    <a:pt x="1956" y="184"/>
                  </a:moveTo>
                  <a:lnTo>
                    <a:pt x="1748" y="0"/>
                  </a:lnTo>
                  <a:lnTo>
                    <a:pt x="1748" y="0"/>
                  </a:lnTo>
                  <a:lnTo>
                    <a:pt x="1748" y="0"/>
                  </a:lnTo>
                  <a:lnTo>
                    <a:pt x="1748" y="0"/>
                  </a:lnTo>
                  <a:lnTo>
                    <a:pt x="1748" y="0"/>
                  </a:lnTo>
                  <a:lnTo>
                    <a:pt x="0" y="0"/>
                  </a:lnTo>
                  <a:lnTo>
                    <a:pt x="0" y="765"/>
                  </a:lnTo>
                  <a:lnTo>
                    <a:pt x="1748" y="765"/>
                  </a:lnTo>
                  <a:lnTo>
                    <a:pt x="1748" y="366"/>
                  </a:lnTo>
                  <a:lnTo>
                    <a:pt x="1956" y="184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</a:gradFill>
            <a:ln w="19050">
              <a:gradFill>
                <a:gsLst>
                  <a:gs pos="0">
                    <a:schemeClr val="bg1"/>
                  </a:gs>
                  <a:gs pos="100000">
                    <a:schemeClr val="tx1">
                      <a:lumMod val="75000"/>
                    </a:schemeClr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cxnSp>
          <p:nvCxnSpPr>
            <p:cNvPr id="76" name="Straight Connector 75"/>
            <p:cNvCxnSpPr/>
            <p:nvPr/>
          </p:nvCxnSpPr>
          <p:spPr>
            <a:xfrm>
              <a:off x="3006226" y="1820277"/>
              <a:ext cx="1524000" cy="1588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609600" y="228600"/>
            <a:ext cx="4343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Text Box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762000" y="990600"/>
            <a:ext cx="2171440" cy="5257800"/>
            <a:chOff x="-1295400" y="1066800"/>
            <a:chExt cx="3687763" cy="5257800"/>
          </a:xfrm>
        </p:grpSpPr>
        <p:sp>
          <p:nvSpPr>
            <p:cNvPr id="40" name="Freeform 15"/>
            <p:cNvSpPr>
              <a:spLocks/>
            </p:cNvSpPr>
            <p:nvPr/>
          </p:nvSpPr>
          <p:spPr bwMode="auto">
            <a:xfrm>
              <a:off x="-1295400" y="1066800"/>
              <a:ext cx="3687763" cy="5257800"/>
            </a:xfrm>
            <a:custGeom>
              <a:avLst/>
              <a:gdLst/>
              <a:ahLst/>
              <a:cxnLst>
                <a:cxn ang="0">
                  <a:pos x="2323" y="250"/>
                </a:cxn>
                <a:cxn ang="0">
                  <a:pos x="2028" y="0"/>
                </a:cxn>
                <a:cxn ang="0">
                  <a:pos x="2028" y="0"/>
                </a:cxn>
                <a:cxn ang="0">
                  <a:pos x="0" y="0"/>
                </a:cxn>
                <a:cxn ang="0">
                  <a:pos x="0" y="3166"/>
                </a:cxn>
                <a:cxn ang="0">
                  <a:pos x="2028" y="3166"/>
                </a:cxn>
                <a:cxn ang="0">
                  <a:pos x="2028" y="501"/>
                </a:cxn>
                <a:cxn ang="0">
                  <a:pos x="2323" y="250"/>
                </a:cxn>
              </a:cxnLst>
              <a:rect l="0" t="0" r="r" b="b"/>
              <a:pathLst>
                <a:path w="2323" h="3166">
                  <a:moveTo>
                    <a:pt x="2323" y="250"/>
                  </a:moveTo>
                  <a:lnTo>
                    <a:pt x="2028" y="0"/>
                  </a:lnTo>
                  <a:lnTo>
                    <a:pt x="2028" y="0"/>
                  </a:lnTo>
                  <a:lnTo>
                    <a:pt x="0" y="0"/>
                  </a:lnTo>
                  <a:lnTo>
                    <a:pt x="0" y="3166"/>
                  </a:lnTo>
                  <a:lnTo>
                    <a:pt x="2028" y="3166"/>
                  </a:lnTo>
                  <a:lnTo>
                    <a:pt x="2028" y="501"/>
                  </a:lnTo>
                  <a:lnTo>
                    <a:pt x="2323" y="2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1"/>
              <a:tileRect/>
            </a:gra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6"/>
            <p:cNvSpPr>
              <a:spLocks/>
            </p:cNvSpPr>
            <p:nvPr/>
          </p:nvSpPr>
          <p:spPr bwMode="auto">
            <a:xfrm>
              <a:off x="-1212849" y="1152524"/>
              <a:ext cx="3255057" cy="638175"/>
            </a:xfrm>
            <a:custGeom>
              <a:avLst/>
              <a:gdLst/>
              <a:ahLst/>
              <a:cxnLst>
                <a:cxn ang="0">
                  <a:pos x="1945" y="408"/>
                </a:cxn>
                <a:cxn ang="0">
                  <a:pos x="2177" y="204"/>
                </a:cxn>
                <a:cxn ang="0">
                  <a:pos x="1945" y="0"/>
                </a:cxn>
                <a:cxn ang="0">
                  <a:pos x="1945" y="0"/>
                </a:cxn>
                <a:cxn ang="0">
                  <a:pos x="1945" y="0"/>
                </a:cxn>
                <a:cxn ang="0">
                  <a:pos x="1945" y="0"/>
                </a:cxn>
                <a:cxn ang="0">
                  <a:pos x="1945" y="0"/>
                </a:cxn>
                <a:cxn ang="0">
                  <a:pos x="0" y="0"/>
                </a:cxn>
                <a:cxn ang="0">
                  <a:pos x="0" y="408"/>
                </a:cxn>
                <a:cxn ang="0">
                  <a:pos x="1945" y="408"/>
                </a:cxn>
                <a:cxn ang="0">
                  <a:pos x="1945" y="408"/>
                </a:cxn>
                <a:cxn ang="0">
                  <a:pos x="1945" y="408"/>
                </a:cxn>
                <a:cxn ang="0">
                  <a:pos x="1945" y="408"/>
                </a:cxn>
                <a:cxn ang="0">
                  <a:pos x="1945" y="408"/>
                </a:cxn>
              </a:cxnLst>
              <a:rect l="0" t="0" r="r" b="b"/>
              <a:pathLst>
                <a:path w="2177" h="408">
                  <a:moveTo>
                    <a:pt x="1945" y="408"/>
                  </a:moveTo>
                  <a:lnTo>
                    <a:pt x="2177" y="204"/>
                  </a:lnTo>
                  <a:lnTo>
                    <a:pt x="1945" y="0"/>
                  </a:lnTo>
                  <a:lnTo>
                    <a:pt x="1945" y="0"/>
                  </a:lnTo>
                  <a:lnTo>
                    <a:pt x="1945" y="0"/>
                  </a:lnTo>
                  <a:lnTo>
                    <a:pt x="1945" y="0"/>
                  </a:lnTo>
                  <a:lnTo>
                    <a:pt x="1945" y="0"/>
                  </a:lnTo>
                  <a:lnTo>
                    <a:pt x="0" y="0"/>
                  </a:lnTo>
                  <a:lnTo>
                    <a:pt x="0" y="408"/>
                  </a:lnTo>
                  <a:lnTo>
                    <a:pt x="1945" y="408"/>
                  </a:lnTo>
                  <a:lnTo>
                    <a:pt x="1945" y="408"/>
                  </a:lnTo>
                  <a:lnTo>
                    <a:pt x="1945" y="408"/>
                  </a:lnTo>
                  <a:lnTo>
                    <a:pt x="1945" y="408"/>
                  </a:lnTo>
                  <a:lnTo>
                    <a:pt x="1945" y="40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19050">
              <a:gradFill>
                <a:gsLst>
                  <a:gs pos="0">
                    <a:schemeClr val="bg1"/>
                  </a:gs>
                  <a:gs pos="100000">
                    <a:srgbClr val="3A3A3A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1" name="Rectangle 50"/>
          <p:cNvSpPr/>
          <p:nvPr/>
        </p:nvSpPr>
        <p:spPr>
          <a:xfrm>
            <a:off x="914400" y="1219200"/>
            <a:ext cx="182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62" name="Rectangle 61"/>
          <p:cNvSpPr/>
          <p:nvPr/>
        </p:nvSpPr>
        <p:spPr>
          <a:xfrm>
            <a:off x="990600" y="2971800"/>
            <a:ext cx="1600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</a:p>
        </p:txBody>
      </p:sp>
      <p:sp>
        <p:nvSpPr>
          <p:cNvPr id="63" name="Rectangle 62"/>
          <p:cNvSpPr/>
          <p:nvPr/>
        </p:nvSpPr>
        <p:spPr>
          <a:xfrm flipH="1">
            <a:off x="1047749" y="4343400"/>
            <a:ext cx="154305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is simp dummy text of then and scrambled it </a:t>
            </a:r>
          </a:p>
        </p:txBody>
      </p:sp>
      <p:sp>
        <p:nvSpPr>
          <p:cNvPr id="65" name="Rectangle 64"/>
          <p:cNvSpPr/>
          <p:nvPr/>
        </p:nvSpPr>
        <p:spPr>
          <a:xfrm flipH="1">
            <a:off x="1009650" y="5105400"/>
            <a:ext cx="142875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  of then</a:t>
            </a:r>
          </a:p>
        </p:txBody>
      </p:sp>
      <p:sp>
        <p:nvSpPr>
          <p:cNvPr id="72" name="Rectangle 71"/>
          <p:cNvSpPr/>
          <p:nvPr/>
        </p:nvSpPr>
        <p:spPr>
          <a:xfrm>
            <a:off x="933450" y="1981200"/>
            <a:ext cx="142875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굴림" charset="-127"/>
                <a:cs typeface="Arial" pitchFamily="34" charset="0"/>
              </a:rPr>
              <a:t>Lorem is dummy text of then </a:t>
            </a:r>
          </a:p>
        </p:txBody>
      </p:sp>
      <p:sp>
        <p:nvSpPr>
          <p:cNvPr id="73" name="Rectangle 72"/>
          <p:cNvSpPr/>
          <p:nvPr/>
        </p:nvSpPr>
        <p:spPr>
          <a:xfrm flipH="1">
            <a:off x="1009650" y="2438400"/>
            <a:ext cx="142875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  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2628900" y="990600"/>
            <a:ext cx="2209800" cy="5257800"/>
            <a:chOff x="3048000" y="1000125"/>
            <a:chExt cx="2057400" cy="5257800"/>
          </a:xfrm>
        </p:grpSpPr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3048000" y="1000125"/>
              <a:ext cx="2057400" cy="5257800"/>
            </a:xfrm>
            <a:custGeom>
              <a:avLst/>
              <a:gdLst/>
              <a:ahLst/>
              <a:cxnLst>
                <a:cxn ang="0">
                  <a:pos x="1163" y="73"/>
                </a:cxn>
                <a:cxn ang="0">
                  <a:pos x="1114" y="0"/>
                </a:cxn>
                <a:cxn ang="0">
                  <a:pos x="0" y="0"/>
                </a:cxn>
                <a:cxn ang="0">
                  <a:pos x="48" y="73"/>
                </a:cxn>
                <a:cxn ang="0">
                  <a:pos x="178" y="263"/>
                </a:cxn>
                <a:cxn ang="0">
                  <a:pos x="174" y="270"/>
                </a:cxn>
                <a:cxn ang="0">
                  <a:pos x="164" y="284"/>
                </a:cxn>
                <a:cxn ang="0">
                  <a:pos x="0" y="527"/>
                </a:cxn>
                <a:cxn ang="0">
                  <a:pos x="0" y="944"/>
                </a:cxn>
                <a:cxn ang="0">
                  <a:pos x="0" y="3321"/>
                </a:cxn>
                <a:cxn ang="0">
                  <a:pos x="1114" y="3321"/>
                </a:cxn>
                <a:cxn ang="0">
                  <a:pos x="1114" y="944"/>
                </a:cxn>
                <a:cxn ang="0">
                  <a:pos x="1114" y="527"/>
                </a:cxn>
                <a:cxn ang="0">
                  <a:pos x="1279" y="284"/>
                </a:cxn>
                <a:cxn ang="0">
                  <a:pos x="1290" y="270"/>
                </a:cxn>
                <a:cxn ang="0">
                  <a:pos x="1294" y="263"/>
                </a:cxn>
                <a:cxn ang="0">
                  <a:pos x="1163" y="73"/>
                </a:cxn>
              </a:cxnLst>
              <a:rect l="0" t="0" r="r" b="b"/>
              <a:pathLst>
                <a:path w="1294" h="3321">
                  <a:moveTo>
                    <a:pt x="1163" y="73"/>
                  </a:moveTo>
                  <a:lnTo>
                    <a:pt x="1114" y="0"/>
                  </a:lnTo>
                  <a:lnTo>
                    <a:pt x="0" y="0"/>
                  </a:lnTo>
                  <a:lnTo>
                    <a:pt x="48" y="73"/>
                  </a:lnTo>
                  <a:lnTo>
                    <a:pt x="178" y="263"/>
                  </a:lnTo>
                  <a:lnTo>
                    <a:pt x="174" y="270"/>
                  </a:lnTo>
                  <a:lnTo>
                    <a:pt x="164" y="284"/>
                  </a:lnTo>
                  <a:lnTo>
                    <a:pt x="0" y="527"/>
                  </a:lnTo>
                  <a:lnTo>
                    <a:pt x="0" y="944"/>
                  </a:lnTo>
                  <a:lnTo>
                    <a:pt x="0" y="3321"/>
                  </a:lnTo>
                  <a:lnTo>
                    <a:pt x="1114" y="3321"/>
                  </a:lnTo>
                  <a:lnTo>
                    <a:pt x="1114" y="944"/>
                  </a:lnTo>
                  <a:lnTo>
                    <a:pt x="1114" y="527"/>
                  </a:lnTo>
                  <a:lnTo>
                    <a:pt x="1279" y="284"/>
                  </a:lnTo>
                  <a:lnTo>
                    <a:pt x="1290" y="270"/>
                  </a:lnTo>
                  <a:lnTo>
                    <a:pt x="1294" y="263"/>
                  </a:lnTo>
                  <a:lnTo>
                    <a:pt x="1163" y="73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</a:gradFill>
            <a:ln w="19050">
              <a:solidFill>
                <a:srgbClr val="4D4D4D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3209925" y="1116013"/>
              <a:ext cx="1695450" cy="1382713"/>
            </a:xfrm>
            <a:custGeom>
              <a:avLst/>
              <a:gdLst/>
              <a:ahLst/>
              <a:cxnLst>
                <a:cxn ang="0">
                  <a:pos x="937" y="0"/>
                </a:cxn>
                <a:cxn ang="0">
                  <a:pos x="47" y="0"/>
                </a:cxn>
                <a:cxn ang="0">
                  <a:pos x="178" y="190"/>
                </a:cxn>
                <a:cxn ang="0">
                  <a:pos x="174" y="197"/>
                </a:cxn>
                <a:cxn ang="0">
                  <a:pos x="174" y="199"/>
                </a:cxn>
                <a:cxn ang="0">
                  <a:pos x="163" y="211"/>
                </a:cxn>
                <a:cxn ang="0">
                  <a:pos x="0" y="454"/>
                </a:cxn>
                <a:cxn ang="0">
                  <a:pos x="0" y="871"/>
                </a:cxn>
                <a:cxn ang="0">
                  <a:pos x="937" y="871"/>
                </a:cxn>
                <a:cxn ang="0">
                  <a:pos x="937" y="417"/>
                </a:cxn>
                <a:cxn ang="0">
                  <a:pos x="1068" y="211"/>
                </a:cxn>
                <a:cxn ang="0">
                  <a:pos x="937" y="0"/>
                </a:cxn>
              </a:cxnLst>
              <a:rect l="0" t="0" r="r" b="b"/>
              <a:pathLst>
                <a:path w="1068" h="871">
                  <a:moveTo>
                    <a:pt x="937" y="0"/>
                  </a:moveTo>
                  <a:lnTo>
                    <a:pt x="47" y="0"/>
                  </a:lnTo>
                  <a:lnTo>
                    <a:pt x="178" y="190"/>
                  </a:lnTo>
                  <a:lnTo>
                    <a:pt x="174" y="197"/>
                  </a:lnTo>
                  <a:lnTo>
                    <a:pt x="174" y="199"/>
                  </a:lnTo>
                  <a:lnTo>
                    <a:pt x="163" y="211"/>
                  </a:lnTo>
                  <a:lnTo>
                    <a:pt x="0" y="454"/>
                  </a:lnTo>
                  <a:lnTo>
                    <a:pt x="0" y="871"/>
                  </a:lnTo>
                  <a:lnTo>
                    <a:pt x="937" y="871"/>
                  </a:lnTo>
                  <a:lnTo>
                    <a:pt x="937" y="417"/>
                  </a:lnTo>
                  <a:lnTo>
                    <a:pt x="1068" y="211"/>
                  </a:lnTo>
                  <a:lnTo>
                    <a:pt x="937" y="0"/>
                  </a:lnTo>
                  <a:close/>
                </a:path>
              </a:pathLst>
            </a:custGeom>
            <a:gradFill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16200000" scaled="1"/>
            </a:gradFill>
            <a:ln w="19050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3219450" y="1838325"/>
              <a:ext cx="1365250" cy="1588"/>
            </a:xfrm>
            <a:prstGeom prst="line">
              <a:avLst/>
            </a:prstGeom>
            <a:ln>
              <a:solidFill>
                <a:schemeClr val="tx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le 51"/>
          <p:cNvSpPr/>
          <p:nvPr/>
        </p:nvSpPr>
        <p:spPr>
          <a:xfrm>
            <a:off x="3327400" y="1219200"/>
            <a:ext cx="93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819400" y="1931313"/>
            <a:ext cx="14478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굴림" charset="-127"/>
                <a:cs typeface="Arial" pitchFamily="34" charset="0"/>
              </a:rPr>
              <a:t>Lorem is simp dummy </a:t>
            </a:r>
            <a:endParaRPr kumimoji="0" lang="uk-UA" altLang="ko-KR" sz="1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굴림" charset="-127"/>
              <a:cs typeface="Arial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743200" y="2895600"/>
            <a:ext cx="154305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Your text here. Example text. </a:t>
            </a:r>
          </a:p>
        </p:txBody>
      </p:sp>
      <p:sp>
        <p:nvSpPr>
          <p:cNvPr id="69" name="Rectangle 68"/>
          <p:cNvSpPr/>
          <p:nvPr/>
        </p:nvSpPr>
        <p:spPr>
          <a:xfrm flipH="1">
            <a:off x="2743200" y="4232196"/>
            <a:ext cx="19685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is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simp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dummy</a:t>
            </a:r>
          </a:p>
        </p:txBody>
      </p:sp>
    </p:spTree>
    <p:extLst>
      <p:ext uri="{BB962C8B-B14F-4D97-AF65-F5344CB8AC3E}">
        <p14:creationId xmlns:p14="http://schemas.microsoft.com/office/powerpoint/2010/main" val="2633993302"/>
      </p:ext>
    </p:extLst>
  </p:cSld>
  <p:clrMapOvr>
    <a:masterClrMapping/>
  </p:clrMapOvr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4553575</TotalTime>
  <Words>147</Words>
  <Application>Microsoft Office PowerPoint</Application>
  <PresentationFormat>全屏显示(4:3)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DG-流程</dc:subject>
  <dc:creator>PPTfans.cn</dc:creator>
  <cp:keywords>TZ-手动增减;XG-渐变;KJ-平面;DH-静态;XJ-二级</cp:keywords>
  <dc:description>PPTfans.cn</dc:description>
  <cp:revision>665</cp:revision>
  <dcterms:created xsi:type="dcterms:W3CDTF">2010-07-23T09:33:49Z</dcterms:created>
  <dcterms:modified xsi:type="dcterms:W3CDTF">2012-07-18T18:47:44Z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