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5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11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LISTS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5396" y="1095924"/>
            <a:ext cx="7262804" cy="955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" name="Oval 2"/>
          <p:cNvSpPr/>
          <p:nvPr/>
        </p:nvSpPr>
        <p:spPr>
          <a:xfrm>
            <a:off x="685800" y="1095924"/>
            <a:ext cx="955492" cy="955492"/>
          </a:xfrm>
          <a:prstGeom prst="ellipse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57150">
            <a:gradFill>
              <a:gsLst>
                <a:gs pos="0">
                  <a:srgbClr val="000000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Rectangle 9"/>
          <p:cNvSpPr/>
          <p:nvPr/>
        </p:nvSpPr>
        <p:spPr>
          <a:xfrm>
            <a:off x="1832390" y="1350722"/>
            <a:ext cx="5787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Lorem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Ipsum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is simply dummy text</a:t>
            </a:r>
            <a:endParaRPr lang="en-US" sz="2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3369" y="1371971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95396" y="2244908"/>
            <a:ext cx="7262804" cy="955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7" name="Oval 26"/>
          <p:cNvSpPr/>
          <p:nvPr/>
        </p:nvSpPr>
        <p:spPr>
          <a:xfrm>
            <a:off x="685800" y="2244908"/>
            <a:ext cx="955492" cy="95549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57150">
            <a:gradFill>
              <a:gsLst>
                <a:gs pos="0">
                  <a:srgbClr val="000000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1832390" y="2499706"/>
            <a:ext cx="5787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Lorem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Ipsum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is simply dummy text</a:t>
            </a:r>
            <a:endParaRPr lang="en-US" sz="2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53369" y="2520955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95396" y="3390636"/>
            <a:ext cx="7262804" cy="955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2" name="Oval 31"/>
          <p:cNvSpPr/>
          <p:nvPr/>
        </p:nvSpPr>
        <p:spPr>
          <a:xfrm>
            <a:off x="685800" y="3390636"/>
            <a:ext cx="955492" cy="95549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57150">
            <a:gradFill>
              <a:gsLst>
                <a:gs pos="0">
                  <a:srgbClr val="000000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3" name="Rectangle 32"/>
          <p:cNvSpPr/>
          <p:nvPr/>
        </p:nvSpPr>
        <p:spPr>
          <a:xfrm>
            <a:off x="1832390" y="3645433"/>
            <a:ext cx="5787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Lorem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Ipsum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is simply dummy text</a:t>
            </a:r>
            <a:endParaRPr lang="en-US" sz="2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3369" y="3666683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195396" y="4530908"/>
            <a:ext cx="7262804" cy="955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7" name="Oval 36"/>
          <p:cNvSpPr/>
          <p:nvPr/>
        </p:nvSpPr>
        <p:spPr>
          <a:xfrm>
            <a:off x="685800" y="4530908"/>
            <a:ext cx="955492" cy="955492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 w="57150">
            <a:gradFill>
              <a:gsLst>
                <a:gs pos="0">
                  <a:srgbClr val="000000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8" name="Rectangle 37"/>
          <p:cNvSpPr/>
          <p:nvPr/>
        </p:nvSpPr>
        <p:spPr>
          <a:xfrm>
            <a:off x="1832390" y="4785706"/>
            <a:ext cx="5787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Lorem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Ipsum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is simply dummy text</a:t>
            </a:r>
            <a:endParaRPr lang="en-US" sz="2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53369" y="4806955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95396" y="5673908"/>
            <a:ext cx="7262804" cy="955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Oval 20"/>
          <p:cNvSpPr/>
          <p:nvPr/>
        </p:nvSpPr>
        <p:spPr>
          <a:xfrm>
            <a:off x="685800" y="5673908"/>
            <a:ext cx="955492" cy="955492"/>
          </a:xfrm>
          <a:prstGeom prst="ellipse">
            <a:avLst/>
          </a:prstGeom>
          <a:gradFill flip="none" rotWithShape="1">
            <a:gsLst>
              <a:gs pos="0">
                <a:srgbClr val="000000"/>
              </a:gs>
              <a:gs pos="79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57150">
            <a:gradFill>
              <a:gsLst>
                <a:gs pos="0">
                  <a:srgbClr val="000000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2" name="Rectangle 21"/>
          <p:cNvSpPr/>
          <p:nvPr/>
        </p:nvSpPr>
        <p:spPr>
          <a:xfrm>
            <a:off x="1832390" y="5928706"/>
            <a:ext cx="5787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Lorem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Ipsum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is simply dummy text</a:t>
            </a:r>
            <a:endParaRPr lang="en-US" sz="2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53369" y="5949955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378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4556174</TotalTime>
  <Words>40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1179</cp:revision>
  <dcterms:created xsi:type="dcterms:W3CDTF">2010-07-23T09:33:49Z</dcterms:created>
  <dcterms:modified xsi:type="dcterms:W3CDTF">2012-07-18T18:33:51Z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