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4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3886200"/>
            <a:ext cx="9144000" cy="2971800"/>
            <a:chOff x="0" y="3886200"/>
            <a:chExt cx="9144000" cy="2971800"/>
          </a:xfrm>
        </p:grpSpPr>
        <p:sp>
          <p:nvSpPr>
            <p:cNvPr id="7" name="Rectangle 6"/>
            <p:cNvSpPr/>
            <p:nvPr/>
          </p:nvSpPr>
          <p:spPr>
            <a:xfrm rot="10800000">
              <a:off x="0" y="5105398"/>
              <a:ext cx="9144000" cy="1752602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3886200"/>
              <a:ext cx="9144000" cy="1219200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4807643" y="1359006"/>
            <a:ext cx="1974088" cy="1906016"/>
          </a:xfrm>
          <a:prstGeom prst="rect">
            <a:avLst/>
          </a:prstGeom>
          <a:gradFill>
            <a:gsLst>
              <a:gs pos="100000">
                <a:srgbClr val="FF0000"/>
              </a:gs>
              <a:gs pos="50000">
                <a:srgbClr val="C00000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61314" y="1359006"/>
            <a:ext cx="1974088" cy="1906016"/>
          </a:xfrm>
          <a:prstGeom prst="rect">
            <a:avLst/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64"/>
          <p:cNvSpPr>
            <a:spLocks noChangeArrowheads="1"/>
          </p:cNvSpPr>
          <p:nvPr/>
        </p:nvSpPr>
        <p:spPr bwMode="gray">
          <a:xfrm>
            <a:off x="2789937" y="1767438"/>
            <a:ext cx="1284859" cy="115722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S</a:t>
            </a:r>
          </a:p>
        </p:txBody>
      </p:sp>
      <p:sp>
        <p:nvSpPr>
          <p:cNvPr id="14" name="AutoShape 64"/>
          <p:cNvSpPr>
            <a:spLocks noChangeArrowheads="1"/>
          </p:cNvSpPr>
          <p:nvPr/>
        </p:nvSpPr>
        <p:spPr bwMode="gray">
          <a:xfrm>
            <a:off x="5140961" y="1767438"/>
            <a:ext cx="1284859" cy="115722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W</a:t>
            </a:r>
          </a:p>
        </p:txBody>
      </p:sp>
      <p:sp>
        <p:nvSpPr>
          <p:cNvPr id="17" name="AutoShape 64"/>
          <p:cNvSpPr>
            <a:spLocks noChangeArrowheads="1"/>
          </p:cNvSpPr>
          <p:nvPr/>
        </p:nvSpPr>
        <p:spPr bwMode="gray">
          <a:xfrm>
            <a:off x="2458966" y="698938"/>
            <a:ext cx="1974088" cy="408432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Positive</a:t>
            </a:r>
          </a:p>
        </p:txBody>
      </p:sp>
      <p:sp>
        <p:nvSpPr>
          <p:cNvPr id="18" name="AutoShape 64"/>
          <p:cNvSpPr>
            <a:spLocks noChangeArrowheads="1"/>
          </p:cNvSpPr>
          <p:nvPr/>
        </p:nvSpPr>
        <p:spPr bwMode="gray">
          <a:xfrm>
            <a:off x="4800601" y="698938"/>
            <a:ext cx="1974088" cy="408432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Negative</a:t>
            </a:r>
          </a:p>
        </p:txBody>
      </p:sp>
      <p:sp>
        <p:nvSpPr>
          <p:cNvPr id="19" name="AutoShape 64"/>
          <p:cNvSpPr>
            <a:spLocks noChangeArrowheads="1"/>
          </p:cNvSpPr>
          <p:nvPr/>
        </p:nvSpPr>
        <p:spPr bwMode="gray">
          <a:xfrm rot="16200000">
            <a:off x="1193766" y="4344232"/>
            <a:ext cx="1974088" cy="408432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External Factors</a:t>
            </a:r>
          </a:p>
        </p:txBody>
      </p:sp>
      <p:sp>
        <p:nvSpPr>
          <p:cNvPr id="20" name="AutoShape 64"/>
          <p:cNvSpPr>
            <a:spLocks noChangeArrowheads="1"/>
          </p:cNvSpPr>
          <p:nvPr/>
        </p:nvSpPr>
        <p:spPr bwMode="gray">
          <a:xfrm rot="16200000">
            <a:off x="1193766" y="2091367"/>
            <a:ext cx="1974088" cy="408432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Internal Factors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61314" y="3642386"/>
            <a:ext cx="1974088" cy="1906016"/>
          </a:xfrm>
          <a:prstGeom prst="rect">
            <a:avLst/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9991" y="3642386"/>
            <a:ext cx="1974088" cy="1906016"/>
          </a:xfrm>
          <a:prstGeom prst="rect">
            <a:avLst/>
          </a:prstGeom>
          <a:gradFill>
            <a:gsLst>
              <a:gs pos="100000">
                <a:schemeClr val="accent6"/>
              </a:gs>
              <a:gs pos="50000">
                <a:schemeClr val="accent5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64"/>
          <p:cNvSpPr>
            <a:spLocks noChangeArrowheads="1"/>
          </p:cNvSpPr>
          <p:nvPr/>
        </p:nvSpPr>
        <p:spPr bwMode="gray">
          <a:xfrm>
            <a:off x="2806368" y="4048470"/>
            <a:ext cx="1284859" cy="115722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O</a:t>
            </a:r>
          </a:p>
        </p:txBody>
      </p:sp>
      <p:sp>
        <p:nvSpPr>
          <p:cNvPr id="16" name="AutoShape 64"/>
          <p:cNvSpPr>
            <a:spLocks noChangeArrowheads="1"/>
          </p:cNvSpPr>
          <p:nvPr/>
        </p:nvSpPr>
        <p:spPr bwMode="gray">
          <a:xfrm>
            <a:off x="5171476" y="4048470"/>
            <a:ext cx="1284859" cy="115722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</a:t>
            </a:r>
          </a:p>
        </p:txBody>
      </p:sp>
      <p:sp>
        <p:nvSpPr>
          <p:cNvPr id="24" name="AutoShape 64"/>
          <p:cNvSpPr>
            <a:spLocks noChangeArrowheads="1"/>
          </p:cNvSpPr>
          <p:nvPr/>
        </p:nvSpPr>
        <p:spPr bwMode="gray">
          <a:xfrm>
            <a:off x="295275" y="190500"/>
            <a:ext cx="815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SWOT Analysis</a:t>
            </a:r>
          </a:p>
        </p:txBody>
      </p:sp>
      <p:sp>
        <p:nvSpPr>
          <p:cNvPr id="26" name="Rounded Rectangle 25"/>
          <p:cNvSpPr/>
          <p:nvPr/>
        </p:nvSpPr>
        <p:spPr>
          <a:xfrm rot="16200000">
            <a:off x="3429001" y="1924050"/>
            <a:ext cx="2286000" cy="5334000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 rot="16200000">
            <a:off x="3429001" y="-357352"/>
            <a:ext cx="2286000" cy="5334000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2096954" y="3415722"/>
            <a:ext cx="5029200" cy="279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tx1">
                    <a:lumMod val="40000"/>
                    <a:lumOff val="6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51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">
  <a:themeElements>
    <a:clrScheme name="Custom 2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2772</TotalTime>
  <Words>12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Puzzle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creator>PPTfans.cn</dc:creator>
  <dc:description>PPTfans.cn</dc:description>
  <cp:revision>248</cp:revision>
  <dcterms:created xsi:type="dcterms:W3CDTF">2009-10-08T11:02:59Z</dcterms:created>
  <dcterms:modified xsi:type="dcterms:W3CDTF">2012-07-18T18:45:59Z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