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50DB-F56C-468B-A2D5-7AA32D319797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F9F58-78DA-4BF2-8A75-64C57D58F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/>
          <p:nvPr/>
        </p:nvGrpSpPr>
        <p:grpSpPr>
          <a:xfrm>
            <a:off x="0" y="2819400"/>
            <a:ext cx="9144000" cy="4038600"/>
            <a:chOff x="-6781800" y="2819400"/>
            <a:chExt cx="9144000" cy="4038600"/>
          </a:xfrm>
        </p:grpSpPr>
        <p:sp>
          <p:nvSpPr>
            <p:cNvPr id="5" name="Rectangle 4"/>
            <p:cNvSpPr/>
            <p:nvPr/>
          </p:nvSpPr>
          <p:spPr>
            <a:xfrm rot="10800000">
              <a:off x="-6781800" y="5189413"/>
              <a:ext cx="9144000" cy="1668587"/>
            </a:xfrm>
            <a:prstGeom prst="rect">
              <a:avLst/>
            </a:prstGeom>
            <a:gradFill>
              <a:gsLst>
                <a:gs pos="20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-6781800" y="2819400"/>
              <a:ext cx="9144000" cy="2370015"/>
            </a:xfrm>
            <a:prstGeom prst="rect">
              <a:avLst/>
            </a:prstGeom>
            <a:gradFill>
              <a:gsLst>
                <a:gs pos="20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2377941" y="4928282"/>
            <a:ext cx="176664" cy="90487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50000"/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76561" y="4928282"/>
            <a:ext cx="176664" cy="90487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50000"/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74342" y="5953126"/>
            <a:ext cx="200025" cy="90487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50000"/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66913" y="5953126"/>
            <a:ext cx="200025" cy="90487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50000"/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65862" y="5370284"/>
            <a:ext cx="1052950" cy="34471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49205" y="5370284"/>
            <a:ext cx="1052950" cy="34471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536176" y="5370284"/>
            <a:ext cx="1052950" cy="34471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503025" y="5370284"/>
            <a:ext cx="1052950" cy="34471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64"/>
          <p:cNvSpPr>
            <a:spLocks noChangeArrowheads="1"/>
          </p:cNvSpPr>
          <p:nvPr/>
        </p:nvSpPr>
        <p:spPr bwMode="gray">
          <a:xfrm>
            <a:off x="609600" y="304800"/>
            <a:ext cx="5867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Newton's Cradle </a:t>
            </a:r>
            <a:r>
              <a:rPr lang="en-US" sz="2800" kern="0" dirty="0" smtClean="0">
                <a:latin typeface="+mn-lt"/>
                <a:ea typeface="굴림" charset="-127"/>
                <a:cs typeface="Arial" pitchFamily="34" charset="0"/>
              </a:rPr>
              <a:t>– Your Text Here</a:t>
            </a: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 flipV="1">
            <a:off x="3105826" y="1729628"/>
            <a:ext cx="107973" cy="2813343"/>
          </a:xfrm>
          <a:prstGeom prst="line">
            <a:avLst/>
          </a:prstGeom>
          <a:noFill/>
          <a:ln w="12700" cap="flat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 flipH="1" flipV="1">
            <a:off x="2976514" y="2057992"/>
            <a:ext cx="129312" cy="2477722"/>
          </a:xfrm>
          <a:prstGeom prst="line">
            <a:avLst/>
          </a:prstGeom>
          <a:noFill/>
          <a:ln w="12700" cap="flat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667000" y="4526206"/>
            <a:ext cx="856112" cy="911796"/>
            <a:chOff x="2869422" y="4668120"/>
            <a:chExt cx="589616" cy="627967"/>
          </a:xfrm>
        </p:grpSpPr>
        <p:sp>
          <p:nvSpPr>
            <p:cNvPr id="19" name="Oval 7"/>
            <p:cNvSpPr>
              <a:spLocks noChangeArrowheads="1"/>
            </p:cNvSpPr>
            <p:nvPr/>
          </p:nvSpPr>
          <p:spPr bwMode="auto">
            <a:xfrm>
              <a:off x="2869422" y="4706469"/>
              <a:ext cx="589616" cy="589616"/>
            </a:xfrm>
            <a:prstGeom prst="ellipse">
              <a:avLst/>
            </a:prstGeom>
            <a:gradFill>
              <a:gsLst>
                <a:gs pos="100000">
                  <a:schemeClr val="accent2">
                    <a:lumMod val="50000"/>
                  </a:schemeClr>
                </a:gs>
                <a:gs pos="15000">
                  <a:schemeClr val="accent1"/>
                </a:gs>
              </a:gsLst>
              <a:path path="circl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3123485" y="5130706"/>
              <a:ext cx="256460" cy="165381"/>
            </a:xfrm>
            <a:custGeom>
              <a:avLst/>
              <a:gdLst/>
              <a:ahLst/>
              <a:cxnLst>
                <a:cxn ang="0">
                  <a:pos x="43" y="7"/>
                </a:cxn>
                <a:cxn ang="0">
                  <a:pos x="26" y="26"/>
                </a:cxn>
                <a:cxn ang="0">
                  <a:pos x="2" y="20"/>
                </a:cxn>
                <a:cxn ang="0">
                  <a:pos x="23" y="14"/>
                </a:cxn>
                <a:cxn ang="0">
                  <a:pos x="43" y="7"/>
                </a:cxn>
              </a:cxnLst>
              <a:rect l="0" t="0" r="r" b="b"/>
              <a:pathLst>
                <a:path w="45" h="29">
                  <a:moveTo>
                    <a:pt x="43" y="7"/>
                  </a:moveTo>
                  <a:cubicBezTo>
                    <a:pt x="45" y="14"/>
                    <a:pt x="36" y="22"/>
                    <a:pt x="26" y="26"/>
                  </a:cubicBezTo>
                  <a:cubicBezTo>
                    <a:pt x="15" y="29"/>
                    <a:pt x="4" y="27"/>
                    <a:pt x="2" y="20"/>
                  </a:cubicBezTo>
                  <a:cubicBezTo>
                    <a:pt x="0" y="14"/>
                    <a:pt x="10" y="19"/>
                    <a:pt x="23" y="14"/>
                  </a:cubicBezTo>
                  <a:cubicBezTo>
                    <a:pt x="33" y="10"/>
                    <a:pt x="40" y="0"/>
                    <a:pt x="43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2926946" y="4706469"/>
              <a:ext cx="479363" cy="361919"/>
            </a:xfrm>
            <a:custGeom>
              <a:avLst/>
              <a:gdLst/>
              <a:ahLst/>
              <a:cxnLst>
                <a:cxn ang="0">
                  <a:pos x="85" y="38"/>
                </a:cxn>
                <a:cxn ang="0">
                  <a:pos x="43" y="64"/>
                </a:cxn>
                <a:cxn ang="0">
                  <a:pos x="0" y="38"/>
                </a:cxn>
                <a:cxn ang="0">
                  <a:pos x="42" y="0"/>
                </a:cxn>
                <a:cxn ang="0">
                  <a:pos x="85" y="38"/>
                </a:cxn>
              </a:cxnLst>
              <a:rect l="0" t="0" r="r" b="b"/>
              <a:pathLst>
                <a:path w="85" h="64">
                  <a:moveTo>
                    <a:pt x="85" y="38"/>
                  </a:moveTo>
                  <a:cubicBezTo>
                    <a:pt x="85" y="60"/>
                    <a:pt x="66" y="64"/>
                    <a:pt x="43" y="64"/>
                  </a:cubicBezTo>
                  <a:cubicBezTo>
                    <a:pt x="19" y="64"/>
                    <a:pt x="0" y="60"/>
                    <a:pt x="0" y="38"/>
                  </a:cubicBezTo>
                  <a:cubicBezTo>
                    <a:pt x="0" y="17"/>
                    <a:pt x="19" y="0"/>
                    <a:pt x="42" y="0"/>
                  </a:cubicBezTo>
                  <a:cubicBezTo>
                    <a:pt x="66" y="0"/>
                    <a:pt x="85" y="17"/>
                    <a:pt x="85" y="3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  <a:shade val="30000"/>
                    <a:satMod val="115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99000">
                  <a:schemeClr val="bg1"/>
                </a:gs>
              </a:gsLst>
              <a:lin ang="162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10"/>
            <p:cNvSpPr>
              <a:spLocks noChangeArrowheads="1"/>
            </p:cNvSpPr>
            <p:nvPr/>
          </p:nvSpPr>
          <p:spPr bwMode="auto">
            <a:xfrm>
              <a:off x="3243325" y="4785565"/>
              <a:ext cx="38349" cy="4554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3113897" y="4668120"/>
              <a:ext cx="107857" cy="6231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" y="11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9" y="4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7" y="11"/>
                </a:cxn>
                <a:cxn ang="0">
                  <a:pos x="19" y="10"/>
                </a:cxn>
                <a:cxn ang="0">
                  <a:pos x="19" y="10"/>
                </a:cxn>
              </a:cxnLst>
              <a:rect l="0" t="0" r="r" b="b"/>
              <a:pathLst>
                <a:path w="19" h="11">
                  <a:moveTo>
                    <a:pt x="19" y="10"/>
                  </a:moveTo>
                  <a:cubicBezTo>
                    <a:pt x="19" y="10"/>
                    <a:pt x="19" y="10"/>
                    <a:pt x="19" y="10"/>
                  </a:cubicBez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1" y="11"/>
                    <a:pt x="2" y="11"/>
                  </a:cubicBezTo>
                  <a:cubicBezTo>
                    <a:pt x="3" y="11"/>
                    <a:pt x="4" y="11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6"/>
                    <a:pt x="6" y="4"/>
                    <a:pt x="9" y="4"/>
                  </a:cubicBezTo>
                  <a:cubicBezTo>
                    <a:pt x="12" y="4"/>
                    <a:pt x="15" y="6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1"/>
                    <a:pt x="16" y="11"/>
                    <a:pt x="17" y="11"/>
                  </a:cubicBezTo>
                  <a:cubicBezTo>
                    <a:pt x="18" y="11"/>
                    <a:pt x="19" y="11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  <a:shade val="30000"/>
                    <a:satMod val="115000"/>
                  </a:schemeClr>
                </a:gs>
                <a:gs pos="50000">
                  <a:schemeClr val="bg1">
                    <a:lumMod val="50000"/>
                    <a:shade val="67500"/>
                    <a:satMod val="115000"/>
                  </a:schemeClr>
                </a:gs>
                <a:gs pos="100000">
                  <a:schemeClr val="bg1">
                    <a:lumMod val="5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Line 12"/>
          <p:cNvSpPr>
            <a:spLocks noChangeShapeType="1"/>
          </p:cNvSpPr>
          <p:nvPr/>
        </p:nvSpPr>
        <p:spPr bwMode="auto">
          <a:xfrm flipV="1">
            <a:off x="4089169" y="1729628"/>
            <a:ext cx="107973" cy="2813343"/>
          </a:xfrm>
          <a:prstGeom prst="line">
            <a:avLst/>
          </a:prstGeom>
          <a:noFill/>
          <a:ln w="12700" cap="flat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 flipH="1" flipV="1">
            <a:off x="3959857" y="2057992"/>
            <a:ext cx="129312" cy="2477722"/>
          </a:xfrm>
          <a:prstGeom prst="line">
            <a:avLst/>
          </a:prstGeom>
          <a:noFill/>
          <a:ln w="12700" cap="flat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3650343" y="4526206"/>
            <a:ext cx="856112" cy="911796"/>
            <a:chOff x="2869422" y="4668120"/>
            <a:chExt cx="589616" cy="627967"/>
          </a:xfrm>
        </p:grpSpPr>
        <p:sp>
          <p:nvSpPr>
            <p:cNvPr id="27" name="Oval 7"/>
            <p:cNvSpPr>
              <a:spLocks noChangeArrowheads="1"/>
            </p:cNvSpPr>
            <p:nvPr/>
          </p:nvSpPr>
          <p:spPr bwMode="auto">
            <a:xfrm>
              <a:off x="2869422" y="4706469"/>
              <a:ext cx="589616" cy="589616"/>
            </a:xfrm>
            <a:prstGeom prst="ellipse">
              <a:avLst/>
            </a:prstGeom>
            <a:gradFill>
              <a:gsLst>
                <a:gs pos="100000">
                  <a:schemeClr val="accent2">
                    <a:lumMod val="50000"/>
                  </a:schemeClr>
                </a:gs>
                <a:gs pos="15000">
                  <a:schemeClr val="accent1"/>
                </a:gs>
              </a:gsLst>
              <a:path path="circl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"/>
            <p:cNvSpPr>
              <a:spLocks/>
            </p:cNvSpPr>
            <p:nvPr/>
          </p:nvSpPr>
          <p:spPr bwMode="auto">
            <a:xfrm>
              <a:off x="3123485" y="5130706"/>
              <a:ext cx="256460" cy="165381"/>
            </a:xfrm>
            <a:custGeom>
              <a:avLst/>
              <a:gdLst/>
              <a:ahLst/>
              <a:cxnLst>
                <a:cxn ang="0">
                  <a:pos x="43" y="7"/>
                </a:cxn>
                <a:cxn ang="0">
                  <a:pos x="26" y="26"/>
                </a:cxn>
                <a:cxn ang="0">
                  <a:pos x="2" y="20"/>
                </a:cxn>
                <a:cxn ang="0">
                  <a:pos x="23" y="14"/>
                </a:cxn>
                <a:cxn ang="0">
                  <a:pos x="43" y="7"/>
                </a:cxn>
              </a:cxnLst>
              <a:rect l="0" t="0" r="r" b="b"/>
              <a:pathLst>
                <a:path w="45" h="29">
                  <a:moveTo>
                    <a:pt x="43" y="7"/>
                  </a:moveTo>
                  <a:cubicBezTo>
                    <a:pt x="45" y="14"/>
                    <a:pt x="36" y="22"/>
                    <a:pt x="26" y="26"/>
                  </a:cubicBezTo>
                  <a:cubicBezTo>
                    <a:pt x="15" y="29"/>
                    <a:pt x="4" y="27"/>
                    <a:pt x="2" y="20"/>
                  </a:cubicBezTo>
                  <a:cubicBezTo>
                    <a:pt x="0" y="14"/>
                    <a:pt x="10" y="19"/>
                    <a:pt x="23" y="14"/>
                  </a:cubicBezTo>
                  <a:cubicBezTo>
                    <a:pt x="33" y="10"/>
                    <a:pt x="40" y="0"/>
                    <a:pt x="43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"/>
            <p:cNvSpPr>
              <a:spLocks/>
            </p:cNvSpPr>
            <p:nvPr/>
          </p:nvSpPr>
          <p:spPr bwMode="auto">
            <a:xfrm>
              <a:off x="2926946" y="4706469"/>
              <a:ext cx="479363" cy="361919"/>
            </a:xfrm>
            <a:custGeom>
              <a:avLst/>
              <a:gdLst/>
              <a:ahLst/>
              <a:cxnLst>
                <a:cxn ang="0">
                  <a:pos x="85" y="38"/>
                </a:cxn>
                <a:cxn ang="0">
                  <a:pos x="43" y="64"/>
                </a:cxn>
                <a:cxn ang="0">
                  <a:pos x="0" y="38"/>
                </a:cxn>
                <a:cxn ang="0">
                  <a:pos x="42" y="0"/>
                </a:cxn>
                <a:cxn ang="0">
                  <a:pos x="85" y="38"/>
                </a:cxn>
              </a:cxnLst>
              <a:rect l="0" t="0" r="r" b="b"/>
              <a:pathLst>
                <a:path w="85" h="64">
                  <a:moveTo>
                    <a:pt x="85" y="38"/>
                  </a:moveTo>
                  <a:cubicBezTo>
                    <a:pt x="85" y="60"/>
                    <a:pt x="66" y="64"/>
                    <a:pt x="43" y="64"/>
                  </a:cubicBezTo>
                  <a:cubicBezTo>
                    <a:pt x="19" y="64"/>
                    <a:pt x="0" y="60"/>
                    <a:pt x="0" y="38"/>
                  </a:cubicBezTo>
                  <a:cubicBezTo>
                    <a:pt x="0" y="17"/>
                    <a:pt x="19" y="0"/>
                    <a:pt x="42" y="0"/>
                  </a:cubicBezTo>
                  <a:cubicBezTo>
                    <a:pt x="66" y="0"/>
                    <a:pt x="85" y="17"/>
                    <a:pt x="85" y="3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  <a:shade val="30000"/>
                    <a:satMod val="115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99000">
                  <a:schemeClr val="bg1"/>
                </a:gs>
              </a:gsLst>
              <a:lin ang="162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Oval 10"/>
            <p:cNvSpPr>
              <a:spLocks noChangeArrowheads="1"/>
            </p:cNvSpPr>
            <p:nvPr/>
          </p:nvSpPr>
          <p:spPr bwMode="auto">
            <a:xfrm>
              <a:off x="3243325" y="4785565"/>
              <a:ext cx="38349" cy="4554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1"/>
            <p:cNvSpPr>
              <a:spLocks/>
            </p:cNvSpPr>
            <p:nvPr/>
          </p:nvSpPr>
          <p:spPr bwMode="auto">
            <a:xfrm>
              <a:off x="3113897" y="4668120"/>
              <a:ext cx="107857" cy="6231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" y="11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9" y="4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7" y="11"/>
                </a:cxn>
                <a:cxn ang="0">
                  <a:pos x="19" y="10"/>
                </a:cxn>
                <a:cxn ang="0">
                  <a:pos x="19" y="10"/>
                </a:cxn>
              </a:cxnLst>
              <a:rect l="0" t="0" r="r" b="b"/>
              <a:pathLst>
                <a:path w="19" h="11">
                  <a:moveTo>
                    <a:pt x="19" y="10"/>
                  </a:moveTo>
                  <a:cubicBezTo>
                    <a:pt x="19" y="10"/>
                    <a:pt x="19" y="10"/>
                    <a:pt x="19" y="10"/>
                  </a:cubicBez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1" y="11"/>
                    <a:pt x="2" y="11"/>
                  </a:cubicBezTo>
                  <a:cubicBezTo>
                    <a:pt x="3" y="11"/>
                    <a:pt x="4" y="11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6"/>
                    <a:pt x="6" y="4"/>
                    <a:pt x="9" y="4"/>
                  </a:cubicBezTo>
                  <a:cubicBezTo>
                    <a:pt x="12" y="4"/>
                    <a:pt x="15" y="6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1"/>
                    <a:pt x="16" y="11"/>
                    <a:pt x="17" y="11"/>
                  </a:cubicBezTo>
                  <a:cubicBezTo>
                    <a:pt x="18" y="11"/>
                    <a:pt x="19" y="11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  <a:shade val="30000"/>
                    <a:satMod val="115000"/>
                  </a:schemeClr>
                </a:gs>
                <a:gs pos="50000">
                  <a:schemeClr val="bg1">
                    <a:lumMod val="50000"/>
                    <a:shade val="67500"/>
                    <a:satMod val="115000"/>
                  </a:schemeClr>
                </a:gs>
                <a:gs pos="100000">
                  <a:schemeClr val="bg1">
                    <a:lumMod val="5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Line 12"/>
          <p:cNvSpPr>
            <a:spLocks noChangeShapeType="1"/>
          </p:cNvSpPr>
          <p:nvPr/>
        </p:nvSpPr>
        <p:spPr bwMode="auto">
          <a:xfrm flipV="1">
            <a:off x="5068883" y="1729628"/>
            <a:ext cx="107973" cy="2813343"/>
          </a:xfrm>
          <a:prstGeom prst="line">
            <a:avLst/>
          </a:prstGeom>
          <a:noFill/>
          <a:ln w="12700" cap="flat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 flipH="1" flipV="1">
            <a:off x="4939571" y="2057992"/>
            <a:ext cx="129312" cy="2477722"/>
          </a:xfrm>
          <a:prstGeom prst="line">
            <a:avLst/>
          </a:prstGeom>
          <a:noFill/>
          <a:ln w="12700" cap="flat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4630057" y="4526206"/>
            <a:ext cx="856112" cy="911796"/>
            <a:chOff x="2869422" y="4668120"/>
            <a:chExt cx="589616" cy="627967"/>
          </a:xfrm>
        </p:grpSpPr>
        <p:sp>
          <p:nvSpPr>
            <p:cNvPr id="35" name="Oval 7"/>
            <p:cNvSpPr>
              <a:spLocks noChangeArrowheads="1"/>
            </p:cNvSpPr>
            <p:nvPr/>
          </p:nvSpPr>
          <p:spPr bwMode="auto">
            <a:xfrm>
              <a:off x="2869422" y="4706469"/>
              <a:ext cx="589616" cy="589616"/>
            </a:xfrm>
            <a:prstGeom prst="ellipse">
              <a:avLst/>
            </a:prstGeom>
            <a:gradFill>
              <a:gsLst>
                <a:gs pos="100000">
                  <a:schemeClr val="accent2">
                    <a:lumMod val="50000"/>
                  </a:schemeClr>
                </a:gs>
                <a:gs pos="15000">
                  <a:schemeClr val="accent1"/>
                </a:gs>
              </a:gsLst>
              <a:path path="circl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3123485" y="5130706"/>
              <a:ext cx="256460" cy="165381"/>
            </a:xfrm>
            <a:custGeom>
              <a:avLst/>
              <a:gdLst/>
              <a:ahLst/>
              <a:cxnLst>
                <a:cxn ang="0">
                  <a:pos x="43" y="7"/>
                </a:cxn>
                <a:cxn ang="0">
                  <a:pos x="26" y="26"/>
                </a:cxn>
                <a:cxn ang="0">
                  <a:pos x="2" y="20"/>
                </a:cxn>
                <a:cxn ang="0">
                  <a:pos x="23" y="14"/>
                </a:cxn>
                <a:cxn ang="0">
                  <a:pos x="43" y="7"/>
                </a:cxn>
              </a:cxnLst>
              <a:rect l="0" t="0" r="r" b="b"/>
              <a:pathLst>
                <a:path w="45" h="29">
                  <a:moveTo>
                    <a:pt x="43" y="7"/>
                  </a:moveTo>
                  <a:cubicBezTo>
                    <a:pt x="45" y="14"/>
                    <a:pt x="36" y="22"/>
                    <a:pt x="26" y="26"/>
                  </a:cubicBezTo>
                  <a:cubicBezTo>
                    <a:pt x="15" y="29"/>
                    <a:pt x="4" y="27"/>
                    <a:pt x="2" y="20"/>
                  </a:cubicBezTo>
                  <a:cubicBezTo>
                    <a:pt x="0" y="14"/>
                    <a:pt x="10" y="19"/>
                    <a:pt x="23" y="14"/>
                  </a:cubicBezTo>
                  <a:cubicBezTo>
                    <a:pt x="33" y="10"/>
                    <a:pt x="40" y="0"/>
                    <a:pt x="43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2926946" y="4706469"/>
              <a:ext cx="479363" cy="361919"/>
            </a:xfrm>
            <a:custGeom>
              <a:avLst/>
              <a:gdLst/>
              <a:ahLst/>
              <a:cxnLst>
                <a:cxn ang="0">
                  <a:pos x="85" y="38"/>
                </a:cxn>
                <a:cxn ang="0">
                  <a:pos x="43" y="64"/>
                </a:cxn>
                <a:cxn ang="0">
                  <a:pos x="0" y="38"/>
                </a:cxn>
                <a:cxn ang="0">
                  <a:pos x="42" y="0"/>
                </a:cxn>
                <a:cxn ang="0">
                  <a:pos x="85" y="38"/>
                </a:cxn>
              </a:cxnLst>
              <a:rect l="0" t="0" r="r" b="b"/>
              <a:pathLst>
                <a:path w="85" h="64">
                  <a:moveTo>
                    <a:pt x="85" y="38"/>
                  </a:moveTo>
                  <a:cubicBezTo>
                    <a:pt x="85" y="60"/>
                    <a:pt x="66" y="64"/>
                    <a:pt x="43" y="64"/>
                  </a:cubicBezTo>
                  <a:cubicBezTo>
                    <a:pt x="19" y="64"/>
                    <a:pt x="0" y="60"/>
                    <a:pt x="0" y="38"/>
                  </a:cubicBezTo>
                  <a:cubicBezTo>
                    <a:pt x="0" y="17"/>
                    <a:pt x="19" y="0"/>
                    <a:pt x="42" y="0"/>
                  </a:cubicBezTo>
                  <a:cubicBezTo>
                    <a:pt x="66" y="0"/>
                    <a:pt x="85" y="17"/>
                    <a:pt x="85" y="3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  <a:shade val="30000"/>
                    <a:satMod val="115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99000">
                  <a:schemeClr val="bg1"/>
                </a:gs>
              </a:gsLst>
              <a:lin ang="162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10"/>
            <p:cNvSpPr>
              <a:spLocks noChangeArrowheads="1"/>
            </p:cNvSpPr>
            <p:nvPr/>
          </p:nvSpPr>
          <p:spPr bwMode="auto">
            <a:xfrm>
              <a:off x="3243325" y="4785565"/>
              <a:ext cx="38349" cy="4554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"/>
            <p:cNvSpPr>
              <a:spLocks/>
            </p:cNvSpPr>
            <p:nvPr/>
          </p:nvSpPr>
          <p:spPr bwMode="auto">
            <a:xfrm>
              <a:off x="3113897" y="4668120"/>
              <a:ext cx="107857" cy="6231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" y="11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9" y="4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7" y="11"/>
                </a:cxn>
                <a:cxn ang="0">
                  <a:pos x="19" y="10"/>
                </a:cxn>
                <a:cxn ang="0">
                  <a:pos x="19" y="10"/>
                </a:cxn>
              </a:cxnLst>
              <a:rect l="0" t="0" r="r" b="b"/>
              <a:pathLst>
                <a:path w="19" h="11">
                  <a:moveTo>
                    <a:pt x="19" y="10"/>
                  </a:moveTo>
                  <a:cubicBezTo>
                    <a:pt x="19" y="10"/>
                    <a:pt x="19" y="10"/>
                    <a:pt x="19" y="10"/>
                  </a:cubicBez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1" y="11"/>
                    <a:pt x="2" y="11"/>
                  </a:cubicBezTo>
                  <a:cubicBezTo>
                    <a:pt x="3" y="11"/>
                    <a:pt x="4" y="11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6"/>
                    <a:pt x="6" y="4"/>
                    <a:pt x="9" y="4"/>
                  </a:cubicBezTo>
                  <a:cubicBezTo>
                    <a:pt x="12" y="4"/>
                    <a:pt x="15" y="6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1"/>
                    <a:pt x="16" y="11"/>
                    <a:pt x="17" y="11"/>
                  </a:cubicBezTo>
                  <a:cubicBezTo>
                    <a:pt x="18" y="11"/>
                    <a:pt x="19" y="11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  <a:shade val="30000"/>
                    <a:satMod val="115000"/>
                  </a:schemeClr>
                </a:gs>
                <a:gs pos="50000">
                  <a:schemeClr val="bg1">
                    <a:lumMod val="50000"/>
                    <a:shade val="67500"/>
                    <a:satMod val="115000"/>
                  </a:schemeClr>
                </a:gs>
                <a:gs pos="100000">
                  <a:schemeClr val="bg1">
                    <a:lumMod val="5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" name="Line 12"/>
          <p:cNvSpPr>
            <a:spLocks noChangeShapeType="1"/>
          </p:cNvSpPr>
          <p:nvPr/>
        </p:nvSpPr>
        <p:spPr bwMode="auto">
          <a:xfrm flipV="1">
            <a:off x="6037712" y="1729628"/>
            <a:ext cx="107973" cy="2813343"/>
          </a:xfrm>
          <a:prstGeom prst="line">
            <a:avLst/>
          </a:prstGeom>
          <a:noFill/>
          <a:ln w="12700" cap="flat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 flipH="1" flipV="1">
            <a:off x="5908400" y="2057992"/>
            <a:ext cx="129312" cy="2477722"/>
          </a:xfrm>
          <a:prstGeom prst="line">
            <a:avLst/>
          </a:prstGeom>
          <a:noFill/>
          <a:ln w="12700" cap="flat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5598886" y="4526206"/>
            <a:ext cx="856112" cy="911796"/>
            <a:chOff x="2869422" y="4668120"/>
            <a:chExt cx="589616" cy="627967"/>
          </a:xfrm>
        </p:grpSpPr>
        <p:sp>
          <p:nvSpPr>
            <p:cNvPr id="43" name="Oval 7"/>
            <p:cNvSpPr>
              <a:spLocks noChangeArrowheads="1"/>
            </p:cNvSpPr>
            <p:nvPr/>
          </p:nvSpPr>
          <p:spPr bwMode="auto">
            <a:xfrm>
              <a:off x="2869422" y="4706469"/>
              <a:ext cx="589616" cy="589616"/>
            </a:xfrm>
            <a:prstGeom prst="ellipse">
              <a:avLst/>
            </a:prstGeom>
            <a:gradFill>
              <a:gsLst>
                <a:gs pos="100000">
                  <a:schemeClr val="accent2">
                    <a:lumMod val="50000"/>
                  </a:schemeClr>
                </a:gs>
                <a:gs pos="15000">
                  <a:schemeClr val="accent1"/>
                </a:gs>
              </a:gsLst>
              <a:path path="circl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>
              <a:off x="3123485" y="5130706"/>
              <a:ext cx="256460" cy="165381"/>
            </a:xfrm>
            <a:custGeom>
              <a:avLst/>
              <a:gdLst/>
              <a:ahLst/>
              <a:cxnLst>
                <a:cxn ang="0">
                  <a:pos x="43" y="7"/>
                </a:cxn>
                <a:cxn ang="0">
                  <a:pos x="26" y="26"/>
                </a:cxn>
                <a:cxn ang="0">
                  <a:pos x="2" y="20"/>
                </a:cxn>
                <a:cxn ang="0">
                  <a:pos x="23" y="14"/>
                </a:cxn>
                <a:cxn ang="0">
                  <a:pos x="43" y="7"/>
                </a:cxn>
              </a:cxnLst>
              <a:rect l="0" t="0" r="r" b="b"/>
              <a:pathLst>
                <a:path w="45" h="29">
                  <a:moveTo>
                    <a:pt x="43" y="7"/>
                  </a:moveTo>
                  <a:cubicBezTo>
                    <a:pt x="45" y="14"/>
                    <a:pt x="36" y="22"/>
                    <a:pt x="26" y="26"/>
                  </a:cubicBezTo>
                  <a:cubicBezTo>
                    <a:pt x="15" y="29"/>
                    <a:pt x="4" y="27"/>
                    <a:pt x="2" y="20"/>
                  </a:cubicBezTo>
                  <a:cubicBezTo>
                    <a:pt x="0" y="14"/>
                    <a:pt x="10" y="19"/>
                    <a:pt x="23" y="14"/>
                  </a:cubicBezTo>
                  <a:cubicBezTo>
                    <a:pt x="33" y="10"/>
                    <a:pt x="40" y="0"/>
                    <a:pt x="43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9"/>
            <p:cNvSpPr>
              <a:spLocks/>
            </p:cNvSpPr>
            <p:nvPr/>
          </p:nvSpPr>
          <p:spPr bwMode="auto">
            <a:xfrm>
              <a:off x="2926946" y="4706469"/>
              <a:ext cx="479363" cy="361919"/>
            </a:xfrm>
            <a:custGeom>
              <a:avLst/>
              <a:gdLst/>
              <a:ahLst/>
              <a:cxnLst>
                <a:cxn ang="0">
                  <a:pos x="85" y="38"/>
                </a:cxn>
                <a:cxn ang="0">
                  <a:pos x="43" y="64"/>
                </a:cxn>
                <a:cxn ang="0">
                  <a:pos x="0" y="38"/>
                </a:cxn>
                <a:cxn ang="0">
                  <a:pos x="42" y="0"/>
                </a:cxn>
                <a:cxn ang="0">
                  <a:pos x="85" y="38"/>
                </a:cxn>
              </a:cxnLst>
              <a:rect l="0" t="0" r="r" b="b"/>
              <a:pathLst>
                <a:path w="85" h="64">
                  <a:moveTo>
                    <a:pt x="85" y="38"/>
                  </a:moveTo>
                  <a:cubicBezTo>
                    <a:pt x="85" y="60"/>
                    <a:pt x="66" y="64"/>
                    <a:pt x="43" y="64"/>
                  </a:cubicBezTo>
                  <a:cubicBezTo>
                    <a:pt x="19" y="64"/>
                    <a:pt x="0" y="60"/>
                    <a:pt x="0" y="38"/>
                  </a:cubicBezTo>
                  <a:cubicBezTo>
                    <a:pt x="0" y="17"/>
                    <a:pt x="19" y="0"/>
                    <a:pt x="42" y="0"/>
                  </a:cubicBezTo>
                  <a:cubicBezTo>
                    <a:pt x="66" y="0"/>
                    <a:pt x="85" y="17"/>
                    <a:pt x="85" y="3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  <a:shade val="30000"/>
                    <a:satMod val="115000"/>
                    <a:alpha val="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99000">
                  <a:schemeClr val="bg1"/>
                </a:gs>
              </a:gsLst>
              <a:lin ang="162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10"/>
            <p:cNvSpPr>
              <a:spLocks noChangeArrowheads="1"/>
            </p:cNvSpPr>
            <p:nvPr/>
          </p:nvSpPr>
          <p:spPr bwMode="auto">
            <a:xfrm>
              <a:off x="3243325" y="4785565"/>
              <a:ext cx="38349" cy="4554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"/>
            <p:cNvSpPr>
              <a:spLocks/>
            </p:cNvSpPr>
            <p:nvPr/>
          </p:nvSpPr>
          <p:spPr bwMode="auto">
            <a:xfrm>
              <a:off x="3113897" y="4668120"/>
              <a:ext cx="107857" cy="6231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" y="11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9" y="4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7" y="11"/>
                </a:cxn>
                <a:cxn ang="0">
                  <a:pos x="19" y="10"/>
                </a:cxn>
                <a:cxn ang="0">
                  <a:pos x="19" y="10"/>
                </a:cxn>
              </a:cxnLst>
              <a:rect l="0" t="0" r="r" b="b"/>
              <a:pathLst>
                <a:path w="19" h="11">
                  <a:moveTo>
                    <a:pt x="19" y="10"/>
                  </a:moveTo>
                  <a:cubicBezTo>
                    <a:pt x="19" y="10"/>
                    <a:pt x="19" y="10"/>
                    <a:pt x="19" y="10"/>
                  </a:cubicBez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1" y="11"/>
                    <a:pt x="2" y="11"/>
                  </a:cubicBezTo>
                  <a:cubicBezTo>
                    <a:pt x="3" y="11"/>
                    <a:pt x="4" y="11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6"/>
                    <a:pt x="6" y="4"/>
                    <a:pt x="9" y="4"/>
                  </a:cubicBezTo>
                  <a:cubicBezTo>
                    <a:pt x="12" y="4"/>
                    <a:pt x="15" y="6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1"/>
                    <a:pt x="16" y="11"/>
                    <a:pt x="17" y="11"/>
                  </a:cubicBezTo>
                  <a:cubicBezTo>
                    <a:pt x="18" y="11"/>
                    <a:pt x="19" y="11"/>
                    <a:pt x="19" y="10"/>
                  </a:cubicBezTo>
                  <a:cubicBezTo>
                    <a:pt x="19" y="10"/>
                    <a:pt x="19" y="10"/>
                    <a:pt x="19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  <a:shade val="30000"/>
                    <a:satMod val="115000"/>
                  </a:schemeClr>
                </a:gs>
                <a:gs pos="50000">
                  <a:schemeClr val="bg1">
                    <a:lumMod val="50000"/>
                    <a:shade val="67500"/>
                    <a:satMod val="115000"/>
                  </a:schemeClr>
                </a:gs>
                <a:gs pos="100000">
                  <a:schemeClr val="bg1">
                    <a:lumMod val="5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" name="Freeform 42"/>
          <p:cNvSpPr>
            <a:spLocks/>
          </p:cNvSpPr>
          <p:nvPr/>
        </p:nvSpPr>
        <p:spPr bwMode="auto">
          <a:xfrm>
            <a:off x="2393325" y="1573914"/>
            <a:ext cx="4346964" cy="3444400"/>
          </a:xfrm>
          <a:custGeom>
            <a:avLst/>
            <a:gdLst/>
            <a:ahLst/>
            <a:cxnLst>
              <a:cxn ang="0">
                <a:pos x="842" y="83"/>
              </a:cxn>
              <a:cxn ang="0">
                <a:pos x="760" y="0"/>
              </a:cxn>
              <a:cxn ang="0">
                <a:pos x="82" y="0"/>
              </a:cxn>
              <a:cxn ang="0">
                <a:pos x="0" y="83"/>
              </a:cxn>
              <a:cxn ang="0">
                <a:pos x="0" y="718"/>
              </a:cxn>
              <a:cxn ang="0">
                <a:pos x="0" y="718"/>
              </a:cxn>
              <a:cxn ang="0">
                <a:pos x="0" y="718"/>
              </a:cxn>
              <a:cxn ang="0">
                <a:pos x="14" y="725"/>
              </a:cxn>
              <a:cxn ang="0">
                <a:pos x="28" y="718"/>
              </a:cxn>
              <a:cxn ang="0">
                <a:pos x="28" y="718"/>
              </a:cxn>
              <a:cxn ang="0">
                <a:pos x="28" y="718"/>
              </a:cxn>
              <a:cxn ang="0">
                <a:pos x="28" y="83"/>
              </a:cxn>
              <a:cxn ang="0">
                <a:pos x="82" y="29"/>
              </a:cxn>
              <a:cxn ang="0">
                <a:pos x="760" y="29"/>
              </a:cxn>
              <a:cxn ang="0">
                <a:pos x="813" y="83"/>
              </a:cxn>
              <a:cxn ang="0">
                <a:pos x="813" y="718"/>
              </a:cxn>
              <a:cxn ang="0">
                <a:pos x="813" y="718"/>
              </a:cxn>
              <a:cxn ang="0">
                <a:pos x="813" y="718"/>
              </a:cxn>
              <a:cxn ang="0">
                <a:pos x="827" y="725"/>
              </a:cxn>
              <a:cxn ang="0">
                <a:pos x="842" y="718"/>
              </a:cxn>
              <a:cxn ang="0">
                <a:pos x="842" y="718"/>
              </a:cxn>
              <a:cxn ang="0">
                <a:pos x="842" y="718"/>
              </a:cxn>
              <a:cxn ang="0">
                <a:pos x="842" y="83"/>
              </a:cxn>
            </a:cxnLst>
            <a:rect l="0" t="0" r="r" b="b"/>
            <a:pathLst>
              <a:path w="842" h="725">
                <a:moveTo>
                  <a:pt x="842" y="83"/>
                </a:moveTo>
                <a:cubicBezTo>
                  <a:pt x="841" y="38"/>
                  <a:pt x="805" y="0"/>
                  <a:pt x="760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37" y="0"/>
                  <a:pt x="0" y="38"/>
                  <a:pt x="0" y="83"/>
                </a:cubicBezTo>
                <a:cubicBezTo>
                  <a:pt x="0" y="718"/>
                  <a:pt x="0" y="718"/>
                  <a:pt x="0" y="718"/>
                </a:cubicBezTo>
                <a:cubicBezTo>
                  <a:pt x="0" y="718"/>
                  <a:pt x="0" y="718"/>
                  <a:pt x="0" y="718"/>
                </a:cubicBezTo>
                <a:cubicBezTo>
                  <a:pt x="0" y="718"/>
                  <a:pt x="0" y="718"/>
                  <a:pt x="0" y="718"/>
                </a:cubicBezTo>
                <a:cubicBezTo>
                  <a:pt x="0" y="722"/>
                  <a:pt x="7" y="725"/>
                  <a:pt x="14" y="725"/>
                </a:cubicBezTo>
                <a:cubicBezTo>
                  <a:pt x="22" y="725"/>
                  <a:pt x="28" y="722"/>
                  <a:pt x="28" y="718"/>
                </a:cubicBezTo>
                <a:cubicBezTo>
                  <a:pt x="28" y="718"/>
                  <a:pt x="28" y="718"/>
                  <a:pt x="28" y="718"/>
                </a:cubicBezTo>
                <a:cubicBezTo>
                  <a:pt x="28" y="718"/>
                  <a:pt x="28" y="718"/>
                  <a:pt x="28" y="718"/>
                </a:cubicBezTo>
                <a:cubicBezTo>
                  <a:pt x="28" y="83"/>
                  <a:pt x="28" y="83"/>
                  <a:pt x="28" y="83"/>
                </a:cubicBezTo>
                <a:cubicBezTo>
                  <a:pt x="28" y="53"/>
                  <a:pt x="53" y="29"/>
                  <a:pt x="82" y="29"/>
                </a:cubicBezTo>
                <a:cubicBezTo>
                  <a:pt x="760" y="29"/>
                  <a:pt x="760" y="29"/>
                  <a:pt x="760" y="29"/>
                </a:cubicBezTo>
                <a:cubicBezTo>
                  <a:pt x="789" y="29"/>
                  <a:pt x="813" y="53"/>
                  <a:pt x="813" y="83"/>
                </a:cubicBezTo>
                <a:cubicBezTo>
                  <a:pt x="813" y="718"/>
                  <a:pt x="813" y="718"/>
                  <a:pt x="813" y="718"/>
                </a:cubicBezTo>
                <a:cubicBezTo>
                  <a:pt x="813" y="718"/>
                  <a:pt x="813" y="718"/>
                  <a:pt x="813" y="718"/>
                </a:cubicBezTo>
                <a:cubicBezTo>
                  <a:pt x="813" y="718"/>
                  <a:pt x="813" y="718"/>
                  <a:pt x="813" y="718"/>
                </a:cubicBezTo>
                <a:cubicBezTo>
                  <a:pt x="813" y="722"/>
                  <a:pt x="820" y="725"/>
                  <a:pt x="827" y="725"/>
                </a:cubicBezTo>
                <a:cubicBezTo>
                  <a:pt x="835" y="725"/>
                  <a:pt x="842" y="722"/>
                  <a:pt x="842" y="718"/>
                </a:cubicBezTo>
                <a:cubicBezTo>
                  <a:pt x="842" y="718"/>
                  <a:pt x="842" y="718"/>
                  <a:pt x="842" y="718"/>
                </a:cubicBezTo>
                <a:cubicBezTo>
                  <a:pt x="842" y="718"/>
                  <a:pt x="842" y="718"/>
                  <a:pt x="842" y="718"/>
                </a:cubicBezTo>
                <a:lnTo>
                  <a:pt x="842" y="83"/>
                </a:lnTo>
                <a:close/>
              </a:path>
            </a:pathLst>
          </a:custGeom>
          <a:gradFill>
            <a:gsLst>
              <a:gs pos="0">
                <a:srgbClr val="3D3D3D">
                  <a:shade val="30000"/>
                  <a:satMod val="115000"/>
                </a:srgbClr>
              </a:gs>
              <a:gs pos="46000">
                <a:schemeClr val="bg1">
                  <a:lumMod val="75000"/>
                </a:schemeClr>
              </a:gs>
              <a:gs pos="78000">
                <a:schemeClr val="tx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 w="12700">
            <a:gradFill>
              <a:gsLst>
                <a:gs pos="0">
                  <a:schemeClr val="bg1">
                    <a:lumMod val="65000"/>
                  </a:schemeClr>
                </a:gs>
                <a:gs pos="6000">
                  <a:schemeClr val="tx1">
                    <a:lumMod val="75000"/>
                  </a:schemeClr>
                </a:gs>
                <a:gs pos="52000">
                  <a:schemeClr val="bg1">
                    <a:lumMod val="50000"/>
                  </a:schemeClr>
                </a:gs>
                <a:gs pos="86000">
                  <a:schemeClr val="tx1">
                    <a:lumMod val="75000"/>
                  </a:schemeClr>
                </a:gs>
              </a:gsLst>
              <a:lin ang="5400000" scaled="0"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42"/>
          <p:cNvSpPr>
            <a:spLocks/>
          </p:cNvSpPr>
          <p:nvPr/>
        </p:nvSpPr>
        <p:spPr bwMode="auto">
          <a:xfrm>
            <a:off x="1981200" y="1892611"/>
            <a:ext cx="5181600" cy="4105741"/>
          </a:xfrm>
          <a:custGeom>
            <a:avLst/>
            <a:gdLst/>
            <a:ahLst/>
            <a:cxnLst>
              <a:cxn ang="0">
                <a:pos x="842" y="83"/>
              </a:cxn>
              <a:cxn ang="0">
                <a:pos x="760" y="0"/>
              </a:cxn>
              <a:cxn ang="0">
                <a:pos x="82" y="0"/>
              </a:cxn>
              <a:cxn ang="0">
                <a:pos x="0" y="83"/>
              </a:cxn>
              <a:cxn ang="0">
                <a:pos x="0" y="718"/>
              </a:cxn>
              <a:cxn ang="0">
                <a:pos x="0" y="718"/>
              </a:cxn>
              <a:cxn ang="0">
                <a:pos x="0" y="718"/>
              </a:cxn>
              <a:cxn ang="0">
                <a:pos x="14" y="725"/>
              </a:cxn>
              <a:cxn ang="0">
                <a:pos x="28" y="718"/>
              </a:cxn>
              <a:cxn ang="0">
                <a:pos x="28" y="718"/>
              </a:cxn>
              <a:cxn ang="0">
                <a:pos x="28" y="718"/>
              </a:cxn>
              <a:cxn ang="0">
                <a:pos x="28" y="83"/>
              </a:cxn>
              <a:cxn ang="0">
                <a:pos x="82" y="29"/>
              </a:cxn>
              <a:cxn ang="0">
                <a:pos x="760" y="29"/>
              </a:cxn>
              <a:cxn ang="0">
                <a:pos x="813" y="83"/>
              </a:cxn>
              <a:cxn ang="0">
                <a:pos x="813" y="718"/>
              </a:cxn>
              <a:cxn ang="0">
                <a:pos x="813" y="718"/>
              </a:cxn>
              <a:cxn ang="0">
                <a:pos x="813" y="718"/>
              </a:cxn>
              <a:cxn ang="0">
                <a:pos x="827" y="725"/>
              </a:cxn>
              <a:cxn ang="0">
                <a:pos x="842" y="718"/>
              </a:cxn>
              <a:cxn ang="0">
                <a:pos x="842" y="718"/>
              </a:cxn>
              <a:cxn ang="0">
                <a:pos x="842" y="718"/>
              </a:cxn>
              <a:cxn ang="0">
                <a:pos x="842" y="83"/>
              </a:cxn>
            </a:cxnLst>
            <a:rect l="0" t="0" r="r" b="b"/>
            <a:pathLst>
              <a:path w="842" h="725">
                <a:moveTo>
                  <a:pt x="842" y="83"/>
                </a:moveTo>
                <a:cubicBezTo>
                  <a:pt x="841" y="38"/>
                  <a:pt x="805" y="0"/>
                  <a:pt x="760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37" y="0"/>
                  <a:pt x="0" y="38"/>
                  <a:pt x="0" y="83"/>
                </a:cubicBezTo>
                <a:cubicBezTo>
                  <a:pt x="0" y="718"/>
                  <a:pt x="0" y="718"/>
                  <a:pt x="0" y="718"/>
                </a:cubicBezTo>
                <a:cubicBezTo>
                  <a:pt x="0" y="718"/>
                  <a:pt x="0" y="718"/>
                  <a:pt x="0" y="718"/>
                </a:cubicBezTo>
                <a:cubicBezTo>
                  <a:pt x="0" y="718"/>
                  <a:pt x="0" y="718"/>
                  <a:pt x="0" y="718"/>
                </a:cubicBezTo>
                <a:cubicBezTo>
                  <a:pt x="0" y="722"/>
                  <a:pt x="7" y="725"/>
                  <a:pt x="14" y="725"/>
                </a:cubicBezTo>
                <a:cubicBezTo>
                  <a:pt x="22" y="725"/>
                  <a:pt x="28" y="722"/>
                  <a:pt x="28" y="718"/>
                </a:cubicBezTo>
                <a:cubicBezTo>
                  <a:pt x="28" y="718"/>
                  <a:pt x="28" y="718"/>
                  <a:pt x="28" y="718"/>
                </a:cubicBezTo>
                <a:cubicBezTo>
                  <a:pt x="28" y="718"/>
                  <a:pt x="28" y="718"/>
                  <a:pt x="28" y="718"/>
                </a:cubicBezTo>
                <a:cubicBezTo>
                  <a:pt x="28" y="83"/>
                  <a:pt x="28" y="83"/>
                  <a:pt x="28" y="83"/>
                </a:cubicBezTo>
                <a:cubicBezTo>
                  <a:pt x="28" y="53"/>
                  <a:pt x="53" y="29"/>
                  <a:pt x="82" y="29"/>
                </a:cubicBezTo>
                <a:cubicBezTo>
                  <a:pt x="760" y="29"/>
                  <a:pt x="760" y="29"/>
                  <a:pt x="760" y="29"/>
                </a:cubicBezTo>
                <a:cubicBezTo>
                  <a:pt x="789" y="29"/>
                  <a:pt x="813" y="53"/>
                  <a:pt x="813" y="83"/>
                </a:cubicBezTo>
                <a:cubicBezTo>
                  <a:pt x="813" y="718"/>
                  <a:pt x="813" y="718"/>
                  <a:pt x="813" y="718"/>
                </a:cubicBezTo>
                <a:cubicBezTo>
                  <a:pt x="813" y="718"/>
                  <a:pt x="813" y="718"/>
                  <a:pt x="813" y="718"/>
                </a:cubicBezTo>
                <a:cubicBezTo>
                  <a:pt x="813" y="718"/>
                  <a:pt x="813" y="718"/>
                  <a:pt x="813" y="718"/>
                </a:cubicBezTo>
                <a:cubicBezTo>
                  <a:pt x="813" y="722"/>
                  <a:pt x="820" y="725"/>
                  <a:pt x="827" y="725"/>
                </a:cubicBezTo>
                <a:cubicBezTo>
                  <a:pt x="835" y="725"/>
                  <a:pt x="842" y="722"/>
                  <a:pt x="842" y="718"/>
                </a:cubicBezTo>
                <a:cubicBezTo>
                  <a:pt x="842" y="718"/>
                  <a:pt x="842" y="718"/>
                  <a:pt x="842" y="718"/>
                </a:cubicBezTo>
                <a:cubicBezTo>
                  <a:pt x="842" y="718"/>
                  <a:pt x="842" y="718"/>
                  <a:pt x="842" y="718"/>
                </a:cubicBezTo>
                <a:lnTo>
                  <a:pt x="842" y="83"/>
                </a:lnTo>
                <a:close/>
              </a:path>
            </a:pathLst>
          </a:custGeom>
          <a:gradFill>
            <a:gsLst>
              <a:gs pos="0">
                <a:srgbClr val="3D3D3D">
                  <a:shade val="30000"/>
                  <a:satMod val="115000"/>
                </a:srgbClr>
              </a:gs>
              <a:gs pos="46000">
                <a:schemeClr val="bg1">
                  <a:lumMod val="75000"/>
                </a:schemeClr>
              </a:gs>
              <a:gs pos="85000">
                <a:schemeClr val="tx1">
                  <a:lumMod val="50000"/>
                </a:schemeClr>
              </a:gs>
              <a:gs pos="100000">
                <a:schemeClr val="bg1"/>
              </a:gs>
            </a:gsLst>
            <a:lin ang="16200000" scaled="0"/>
          </a:gradFill>
          <a:ln w="28575">
            <a:gradFill>
              <a:gsLst>
                <a:gs pos="0">
                  <a:schemeClr val="bg1"/>
                </a:gs>
                <a:gs pos="6000">
                  <a:schemeClr val="tx1">
                    <a:lumMod val="75000"/>
                  </a:schemeClr>
                </a:gs>
                <a:gs pos="52000">
                  <a:schemeClr val="bg1">
                    <a:lumMod val="50000"/>
                  </a:schemeClr>
                </a:gs>
                <a:gs pos="86000">
                  <a:schemeClr val="tx1">
                    <a:lumMod val="75000"/>
                  </a:schemeClr>
                </a:gs>
              </a:gsLst>
              <a:lin ang="5400000" scaled="0"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1878</TotalTime>
  <Words>6</Words>
  <Application>Microsoft Office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Scrum Process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DG-图片呈现</dc:subject>
  <dc:creator>PPTfans.cn</dc:creator>
  <cp:keywords>TZ-手动增减;XG-高光;KJ-平面;DH-静态;XJ-二级</cp:keywords>
  <dc:description>PPT设计教程网</dc:description>
  <dcterms:created xsi:type="dcterms:W3CDTF">2010-07-23T09:33:49Z</dcterms:created>
  <dcterms:modified xsi:type="dcterms:W3CDTF">2012-07-18T18:35:35Z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