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E58402-3818-4904-8939-2EE78C97B27B}" type="datetimeFigureOut">
              <a:rPr lang="en-US"/>
              <a:pPr>
                <a:defRPr/>
              </a:pPr>
              <a:t>7/19/2012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FFAE7F-05CE-4029-AE87-7E985C7C87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C430323-E022-46C4-8466-6DF4C317887D}" type="datetimeFigureOut">
              <a:rPr lang="en-US"/>
              <a:pPr>
                <a:defRPr/>
              </a:pPr>
              <a:t>7/19/2012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10187B8-A45A-4312-B07C-2643186172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0581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1" name="Group 16"/>
          <p:cNvGrpSpPr/>
          <p:nvPr/>
        </p:nvGrpSpPr>
        <p:grpSpPr>
          <a:xfrm>
            <a:off x="0" y="0"/>
            <a:ext cx="9144000" cy="4038600"/>
            <a:chOff x="-6781800" y="2819400"/>
            <a:chExt cx="9144000" cy="4038600"/>
          </a:xfrm>
        </p:grpSpPr>
        <p:sp>
          <p:nvSpPr>
            <p:cNvPr id="142" name="Rectangle 141"/>
            <p:cNvSpPr/>
            <p:nvPr/>
          </p:nvSpPr>
          <p:spPr>
            <a:xfrm rot="10800000">
              <a:off x="-6781800" y="5189413"/>
              <a:ext cx="9144000" cy="1668587"/>
            </a:xfrm>
            <a:prstGeom prst="rect">
              <a:avLst/>
            </a:prstGeom>
            <a:gradFill>
              <a:gsLst>
                <a:gs pos="20000">
                  <a:schemeClr val="bg1"/>
                </a:gs>
                <a:gs pos="100000">
                  <a:schemeClr val="bg1">
                    <a:lumMod val="85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143" name="Rectangle 142"/>
            <p:cNvSpPr/>
            <p:nvPr/>
          </p:nvSpPr>
          <p:spPr>
            <a:xfrm>
              <a:off x="-6781800" y="2819400"/>
              <a:ext cx="9144000" cy="2370015"/>
            </a:xfrm>
            <a:prstGeom prst="rect">
              <a:avLst/>
            </a:prstGeom>
            <a:gradFill>
              <a:gsLst>
                <a:gs pos="20000">
                  <a:schemeClr val="bg1"/>
                </a:gs>
                <a:gs pos="100000">
                  <a:schemeClr val="bg1">
                    <a:lumMod val="85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</p:grpSp>
      <p:sp>
        <p:nvSpPr>
          <p:cNvPr id="95" name="AutoShape 64"/>
          <p:cNvSpPr>
            <a:spLocks noChangeArrowheads="1"/>
          </p:cNvSpPr>
          <p:nvPr/>
        </p:nvSpPr>
        <p:spPr bwMode="gray">
          <a:xfrm>
            <a:off x="685800" y="152400"/>
            <a:ext cx="5638800" cy="609600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smtClean="0"/>
              <a:t>Org Charts </a:t>
            </a:r>
            <a:r>
              <a:rPr lang="en-US" sz="2800" kern="0" dirty="0" smtClean="0">
                <a:latin typeface="+mn-lt"/>
                <a:ea typeface="굴림" charset="-127"/>
                <a:cs typeface="Arial" pitchFamily="34" charset="0"/>
              </a:rPr>
              <a:t>– Your Text Here</a:t>
            </a:r>
          </a:p>
        </p:txBody>
      </p:sp>
      <p:grpSp>
        <p:nvGrpSpPr>
          <p:cNvPr id="96" name="Group 381"/>
          <p:cNvGrpSpPr/>
          <p:nvPr/>
        </p:nvGrpSpPr>
        <p:grpSpPr>
          <a:xfrm>
            <a:off x="1312768" y="3629025"/>
            <a:ext cx="1621458" cy="2143949"/>
            <a:chOff x="1312768" y="3923506"/>
            <a:chExt cx="1621458" cy="2143949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</p:grpSpPr>
        <p:sp>
          <p:nvSpPr>
            <p:cNvPr id="97" name="Rectangle 101"/>
            <p:cNvSpPr>
              <a:spLocks noChangeArrowheads="1"/>
            </p:cNvSpPr>
            <p:nvPr/>
          </p:nvSpPr>
          <p:spPr bwMode="auto">
            <a:xfrm>
              <a:off x="1312768" y="3956804"/>
              <a:ext cx="1616504" cy="2108314"/>
            </a:xfrm>
            <a:prstGeom prst="rect">
              <a:avLst/>
            </a:prstGeom>
            <a:gradFill flip="none" rotWithShape="1">
              <a:gsLst>
                <a:gs pos="100000">
                  <a:srgbClr val="92D050"/>
                </a:gs>
                <a:gs pos="62000">
                  <a:srgbClr val="B8E08C"/>
                </a:gs>
                <a:gs pos="24000">
                  <a:schemeClr val="bg1"/>
                </a:gs>
              </a:gsLst>
              <a:lin ang="3000000" scaled="0"/>
              <a:tileRect/>
            </a:gradFill>
            <a:ln w="12700">
              <a:solidFill>
                <a:schemeClr val="bg1">
                  <a:lumMod val="50000"/>
                </a:schemeClr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r>
                <a:rPr lang="uk-UA" dirty="0" smtClean="0"/>
                <a:t>                                </a:t>
              </a:r>
              <a:endParaRPr lang="en-US" dirty="0"/>
            </a:p>
          </p:txBody>
        </p:sp>
        <p:sp>
          <p:nvSpPr>
            <p:cNvPr id="98" name="Freeform 102"/>
            <p:cNvSpPr>
              <a:spLocks/>
            </p:cNvSpPr>
            <p:nvPr/>
          </p:nvSpPr>
          <p:spPr bwMode="auto">
            <a:xfrm>
              <a:off x="1312768" y="3956816"/>
              <a:ext cx="1616504" cy="2110639"/>
            </a:xfrm>
            <a:custGeom>
              <a:avLst/>
              <a:gdLst/>
              <a:ahLst/>
              <a:cxnLst>
                <a:cxn ang="0">
                  <a:pos x="2221" y="2720"/>
                </a:cxn>
                <a:cxn ang="0">
                  <a:pos x="2221" y="2720"/>
                </a:cxn>
                <a:cxn ang="0">
                  <a:pos x="0" y="2720"/>
                </a:cxn>
                <a:cxn ang="0">
                  <a:pos x="0" y="2"/>
                </a:cxn>
                <a:cxn ang="0">
                  <a:pos x="2221" y="2"/>
                </a:cxn>
                <a:cxn ang="0">
                  <a:pos x="2221" y="2720"/>
                </a:cxn>
                <a:cxn ang="0">
                  <a:pos x="2221" y="2720"/>
                </a:cxn>
                <a:cxn ang="0">
                  <a:pos x="2221" y="2720"/>
                </a:cxn>
                <a:cxn ang="0">
                  <a:pos x="2221" y="2720"/>
                </a:cxn>
                <a:cxn ang="0">
                  <a:pos x="2221" y="2720"/>
                </a:cxn>
                <a:cxn ang="0">
                  <a:pos x="2221" y="0"/>
                </a:cxn>
                <a:cxn ang="0">
                  <a:pos x="0" y="0"/>
                </a:cxn>
                <a:cxn ang="0">
                  <a:pos x="0" y="2723"/>
                </a:cxn>
                <a:cxn ang="0">
                  <a:pos x="2221" y="2723"/>
                </a:cxn>
                <a:cxn ang="0">
                  <a:pos x="2221" y="2720"/>
                </a:cxn>
                <a:cxn ang="0">
                  <a:pos x="2221" y="2720"/>
                </a:cxn>
              </a:cxnLst>
              <a:rect l="0" t="0" r="r" b="b"/>
              <a:pathLst>
                <a:path w="2221" h="2723">
                  <a:moveTo>
                    <a:pt x="2221" y="2720"/>
                  </a:moveTo>
                  <a:lnTo>
                    <a:pt x="2221" y="2720"/>
                  </a:lnTo>
                  <a:lnTo>
                    <a:pt x="0" y="2720"/>
                  </a:lnTo>
                  <a:lnTo>
                    <a:pt x="0" y="2"/>
                  </a:lnTo>
                  <a:lnTo>
                    <a:pt x="2221" y="2"/>
                  </a:lnTo>
                  <a:lnTo>
                    <a:pt x="2221" y="2720"/>
                  </a:lnTo>
                  <a:lnTo>
                    <a:pt x="2221" y="2720"/>
                  </a:lnTo>
                  <a:lnTo>
                    <a:pt x="2221" y="2720"/>
                  </a:lnTo>
                  <a:lnTo>
                    <a:pt x="2221" y="2720"/>
                  </a:lnTo>
                  <a:lnTo>
                    <a:pt x="2221" y="2720"/>
                  </a:lnTo>
                  <a:lnTo>
                    <a:pt x="2221" y="0"/>
                  </a:lnTo>
                  <a:lnTo>
                    <a:pt x="0" y="0"/>
                  </a:lnTo>
                  <a:lnTo>
                    <a:pt x="0" y="2723"/>
                  </a:lnTo>
                  <a:lnTo>
                    <a:pt x="2221" y="2723"/>
                  </a:lnTo>
                  <a:lnTo>
                    <a:pt x="2221" y="2720"/>
                  </a:lnTo>
                  <a:lnTo>
                    <a:pt x="2221" y="2720"/>
                  </a:lnTo>
                  <a:close/>
                </a:path>
              </a:pathLst>
            </a:custGeom>
            <a:solidFill>
              <a:srgbClr val="C2C2C2"/>
            </a:solidFill>
            <a:ln w="9525">
              <a:solidFill>
                <a:schemeClr val="bg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" name="Rectangle 103"/>
            <p:cNvSpPr>
              <a:spLocks noChangeArrowheads="1"/>
            </p:cNvSpPr>
            <p:nvPr/>
          </p:nvSpPr>
          <p:spPr bwMode="auto">
            <a:xfrm>
              <a:off x="1313093" y="3947790"/>
              <a:ext cx="1621133" cy="242938"/>
            </a:xfrm>
            <a:prstGeom prst="rect">
              <a:avLst/>
            </a:prstGeom>
            <a:gradFill>
              <a:gsLst>
                <a:gs pos="0">
                  <a:schemeClr val="accent4">
                    <a:lumMod val="50000"/>
                  </a:schemeClr>
                </a:gs>
                <a:gs pos="62000">
                  <a:srgbClr val="92D050"/>
                </a:gs>
                <a:gs pos="100000">
                  <a:schemeClr val="accent4">
                    <a:lumMod val="50000"/>
                  </a:schemeClr>
                </a:gs>
              </a:gsLst>
              <a:lin ang="0" scaled="0"/>
            </a:gradFill>
            <a:ln w="12700">
              <a:solidFill>
                <a:srgbClr val="4D4D4D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" name="Rectangle 105"/>
            <p:cNvSpPr>
              <a:spLocks noChangeArrowheads="1"/>
            </p:cNvSpPr>
            <p:nvPr/>
          </p:nvSpPr>
          <p:spPr bwMode="auto">
            <a:xfrm>
              <a:off x="1610660" y="4357855"/>
              <a:ext cx="976744" cy="1040205"/>
            </a:xfrm>
            <a:prstGeom prst="rect">
              <a:avLst/>
            </a:prstGeom>
            <a:gradFill flip="none" rotWithShape="1">
              <a:gsLst>
                <a:gs pos="100000">
                  <a:schemeClr val="bg1">
                    <a:lumMod val="85000"/>
                  </a:schemeClr>
                </a:gs>
                <a:gs pos="0">
                  <a:schemeClr val="bg1">
                    <a:lumMod val="95000"/>
                  </a:schemeClr>
                </a:gs>
              </a:gsLst>
              <a:lin ang="16200000" scaled="1"/>
              <a:tileRect/>
            </a:gradFill>
            <a:ln w="28575">
              <a:gradFill>
                <a:gsLst>
                  <a:gs pos="0">
                    <a:schemeClr val="bg1">
                      <a:lumMod val="65000"/>
                    </a:schemeClr>
                  </a:gs>
                  <a:gs pos="100000">
                    <a:srgbClr val="4D4D4D"/>
                  </a:gs>
                </a:gsLst>
                <a:lin ang="5400000" scaled="0"/>
              </a:gra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1" name="Rectangle 100"/>
            <p:cNvSpPr/>
            <p:nvPr/>
          </p:nvSpPr>
          <p:spPr>
            <a:xfrm>
              <a:off x="1322188" y="3954780"/>
              <a:ext cx="45719" cy="2095500"/>
            </a:xfrm>
            <a:prstGeom prst="rect">
              <a:avLst/>
            </a:prstGeom>
            <a:gradFill>
              <a:gsLst>
                <a:gs pos="100000">
                  <a:schemeClr val="bg1">
                    <a:alpha val="74000"/>
                  </a:schemeClr>
                </a:gs>
                <a:gs pos="0">
                  <a:schemeClr val="bg1">
                    <a:alpha val="18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dirty="0" smtClean="0"/>
                <a:t> </a:t>
              </a:r>
              <a:endParaRPr lang="en-US" dirty="0"/>
            </a:p>
          </p:txBody>
        </p:sp>
        <p:sp>
          <p:nvSpPr>
            <p:cNvPr id="102" name="Rectangle 101"/>
            <p:cNvSpPr/>
            <p:nvPr/>
          </p:nvSpPr>
          <p:spPr>
            <a:xfrm>
              <a:off x="2874128" y="3961130"/>
              <a:ext cx="45719" cy="2095500"/>
            </a:xfrm>
            <a:prstGeom prst="rect">
              <a:avLst/>
            </a:prstGeom>
            <a:gradFill>
              <a:gsLst>
                <a:gs pos="100000">
                  <a:schemeClr val="bg1">
                    <a:alpha val="74000"/>
                  </a:schemeClr>
                </a:gs>
                <a:gs pos="0">
                  <a:schemeClr val="bg1">
                    <a:alpha val="18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dirty="0" smtClean="0"/>
                <a:t> </a:t>
              </a:r>
              <a:endParaRPr lang="en-US" dirty="0"/>
            </a:p>
          </p:txBody>
        </p:sp>
        <p:sp>
          <p:nvSpPr>
            <p:cNvPr id="103" name="Rectangle 102"/>
            <p:cNvSpPr/>
            <p:nvPr/>
          </p:nvSpPr>
          <p:spPr>
            <a:xfrm flipH="1">
              <a:off x="1524000" y="3923506"/>
              <a:ext cx="1295400" cy="276999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square">
              <a:spAutoFit/>
            </a:bodyPr>
            <a:lstStyle/>
            <a:p>
              <a:r>
                <a:rPr lang="en-US" sz="1200" b="1" kern="0" dirty="0" smtClean="0">
                  <a:solidFill>
                    <a:schemeClr val="tx1">
                      <a:lumMod val="50000"/>
                    </a:schemeClr>
                  </a:solidFill>
                  <a:ea typeface="굴림" charset="-127"/>
                  <a:cs typeface="Arial" pitchFamily="34" charset="0"/>
                </a:rPr>
                <a:t>Example Text </a:t>
              </a:r>
              <a:endParaRPr lang="en-US" sz="1200" b="1" dirty="0">
                <a:solidFill>
                  <a:schemeClr val="tx1">
                    <a:lumMod val="50000"/>
                  </a:schemeClr>
                </a:solidFill>
              </a:endParaRPr>
            </a:p>
          </p:txBody>
        </p:sp>
      </p:grpSp>
      <p:grpSp>
        <p:nvGrpSpPr>
          <p:cNvPr id="104" name="Group 404"/>
          <p:cNvGrpSpPr/>
          <p:nvPr/>
        </p:nvGrpSpPr>
        <p:grpSpPr>
          <a:xfrm>
            <a:off x="6553200" y="3629025"/>
            <a:ext cx="1621458" cy="2143949"/>
            <a:chOff x="1312768" y="3923506"/>
            <a:chExt cx="1621458" cy="2143949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</p:grpSpPr>
        <p:sp>
          <p:nvSpPr>
            <p:cNvPr id="105" name="Rectangle 101"/>
            <p:cNvSpPr>
              <a:spLocks noChangeArrowheads="1"/>
            </p:cNvSpPr>
            <p:nvPr/>
          </p:nvSpPr>
          <p:spPr bwMode="auto">
            <a:xfrm>
              <a:off x="1312768" y="3956804"/>
              <a:ext cx="1616504" cy="2108314"/>
            </a:xfrm>
            <a:prstGeom prst="rect">
              <a:avLst/>
            </a:prstGeom>
            <a:gradFill flip="none" rotWithShape="1">
              <a:gsLst>
                <a:gs pos="100000">
                  <a:schemeClr val="accent6">
                    <a:lumMod val="60000"/>
                    <a:lumOff val="40000"/>
                  </a:schemeClr>
                </a:gs>
                <a:gs pos="62000">
                  <a:schemeClr val="accent5">
                    <a:lumMod val="20000"/>
                    <a:lumOff val="80000"/>
                  </a:schemeClr>
                </a:gs>
                <a:gs pos="24000">
                  <a:schemeClr val="bg1"/>
                </a:gs>
              </a:gsLst>
              <a:lin ang="3000000" scaled="0"/>
              <a:tileRect/>
            </a:gradFill>
            <a:ln w="12700">
              <a:solidFill>
                <a:schemeClr val="bg1">
                  <a:lumMod val="50000"/>
                </a:schemeClr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r>
                <a:rPr lang="uk-UA" dirty="0" smtClean="0"/>
                <a:t>                                </a:t>
              </a:r>
              <a:endParaRPr lang="en-US" dirty="0"/>
            </a:p>
          </p:txBody>
        </p:sp>
        <p:sp>
          <p:nvSpPr>
            <p:cNvPr id="106" name="Freeform 102"/>
            <p:cNvSpPr>
              <a:spLocks/>
            </p:cNvSpPr>
            <p:nvPr/>
          </p:nvSpPr>
          <p:spPr bwMode="auto">
            <a:xfrm>
              <a:off x="1312768" y="3956816"/>
              <a:ext cx="1616504" cy="2110639"/>
            </a:xfrm>
            <a:custGeom>
              <a:avLst/>
              <a:gdLst/>
              <a:ahLst/>
              <a:cxnLst>
                <a:cxn ang="0">
                  <a:pos x="2221" y="2720"/>
                </a:cxn>
                <a:cxn ang="0">
                  <a:pos x="2221" y="2720"/>
                </a:cxn>
                <a:cxn ang="0">
                  <a:pos x="0" y="2720"/>
                </a:cxn>
                <a:cxn ang="0">
                  <a:pos x="0" y="2"/>
                </a:cxn>
                <a:cxn ang="0">
                  <a:pos x="2221" y="2"/>
                </a:cxn>
                <a:cxn ang="0">
                  <a:pos x="2221" y="2720"/>
                </a:cxn>
                <a:cxn ang="0">
                  <a:pos x="2221" y="2720"/>
                </a:cxn>
                <a:cxn ang="0">
                  <a:pos x="2221" y="2720"/>
                </a:cxn>
                <a:cxn ang="0">
                  <a:pos x="2221" y="2720"/>
                </a:cxn>
                <a:cxn ang="0">
                  <a:pos x="2221" y="2720"/>
                </a:cxn>
                <a:cxn ang="0">
                  <a:pos x="2221" y="0"/>
                </a:cxn>
                <a:cxn ang="0">
                  <a:pos x="0" y="0"/>
                </a:cxn>
                <a:cxn ang="0">
                  <a:pos x="0" y="2723"/>
                </a:cxn>
                <a:cxn ang="0">
                  <a:pos x="2221" y="2723"/>
                </a:cxn>
                <a:cxn ang="0">
                  <a:pos x="2221" y="2720"/>
                </a:cxn>
                <a:cxn ang="0">
                  <a:pos x="2221" y="2720"/>
                </a:cxn>
              </a:cxnLst>
              <a:rect l="0" t="0" r="r" b="b"/>
              <a:pathLst>
                <a:path w="2221" h="2723">
                  <a:moveTo>
                    <a:pt x="2221" y="2720"/>
                  </a:moveTo>
                  <a:lnTo>
                    <a:pt x="2221" y="2720"/>
                  </a:lnTo>
                  <a:lnTo>
                    <a:pt x="0" y="2720"/>
                  </a:lnTo>
                  <a:lnTo>
                    <a:pt x="0" y="2"/>
                  </a:lnTo>
                  <a:lnTo>
                    <a:pt x="2221" y="2"/>
                  </a:lnTo>
                  <a:lnTo>
                    <a:pt x="2221" y="2720"/>
                  </a:lnTo>
                  <a:lnTo>
                    <a:pt x="2221" y="2720"/>
                  </a:lnTo>
                  <a:lnTo>
                    <a:pt x="2221" y="2720"/>
                  </a:lnTo>
                  <a:lnTo>
                    <a:pt x="2221" y="2720"/>
                  </a:lnTo>
                  <a:lnTo>
                    <a:pt x="2221" y="2720"/>
                  </a:lnTo>
                  <a:lnTo>
                    <a:pt x="2221" y="0"/>
                  </a:lnTo>
                  <a:lnTo>
                    <a:pt x="0" y="0"/>
                  </a:lnTo>
                  <a:lnTo>
                    <a:pt x="0" y="2723"/>
                  </a:lnTo>
                  <a:lnTo>
                    <a:pt x="2221" y="2723"/>
                  </a:lnTo>
                  <a:lnTo>
                    <a:pt x="2221" y="2720"/>
                  </a:lnTo>
                  <a:lnTo>
                    <a:pt x="2221" y="2720"/>
                  </a:lnTo>
                  <a:close/>
                </a:path>
              </a:pathLst>
            </a:custGeom>
            <a:solidFill>
              <a:srgbClr val="C2C2C2"/>
            </a:solidFill>
            <a:ln w="9525">
              <a:solidFill>
                <a:schemeClr val="bg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" name="Rectangle 103"/>
            <p:cNvSpPr>
              <a:spLocks noChangeArrowheads="1"/>
            </p:cNvSpPr>
            <p:nvPr/>
          </p:nvSpPr>
          <p:spPr bwMode="auto">
            <a:xfrm>
              <a:off x="1313093" y="3947790"/>
              <a:ext cx="1621133" cy="242938"/>
            </a:xfrm>
            <a:prstGeom prst="rect">
              <a:avLst/>
            </a:prstGeom>
            <a:gradFill>
              <a:gsLst>
                <a:gs pos="0">
                  <a:schemeClr val="accent6">
                    <a:lumMod val="75000"/>
                  </a:schemeClr>
                </a:gs>
                <a:gs pos="62000">
                  <a:schemeClr val="accent6">
                    <a:lumMod val="60000"/>
                    <a:lumOff val="40000"/>
                  </a:schemeClr>
                </a:gs>
                <a:gs pos="100000">
                  <a:schemeClr val="accent6">
                    <a:lumMod val="75000"/>
                  </a:schemeClr>
                </a:gs>
              </a:gsLst>
              <a:lin ang="0" scaled="0"/>
            </a:gradFill>
            <a:ln w="12700">
              <a:solidFill>
                <a:srgbClr val="4D4D4D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" name="Rectangle 105"/>
            <p:cNvSpPr>
              <a:spLocks noChangeArrowheads="1"/>
            </p:cNvSpPr>
            <p:nvPr/>
          </p:nvSpPr>
          <p:spPr bwMode="auto">
            <a:xfrm>
              <a:off x="1610660" y="4357855"/>
              <a:ext cx="976744" cy="1040205"/>
            </a:xfrm>
            <a:prstGeom prst="rect">
              <a:avLst/>
            </a:prstGeom>
            <a:gradFill flip="none" rotWithShape="1">
              <a:gsLst>
                <a:gs pos="100000">
                  <a:schemeClr val="bg1">
                    <a:lumMod val="85000"/>
                  </a:schemeClr>
                </a:gs>
                <a:gs pos="0">
                  <a:schemeClr val="bg1">
                    <a:lumMod val="95000"/>
                  </a:schemeClr>
                </a:gs>
              </a:gsLst>
              <a:lin ang="16200000" scaled="1"/>
              <a:tileRect/>
            </a:gradFill>
            <a:ln w="28575">
              <a:gradFill>
                <a:gsLst>
                  <a:gs pos="0">
                    <a:schemeClr val="bg1">
                      <a:lumMod val="65000"/>
                    </a:schemeClr>
                  </a:gs>
                  <a:gs pos="100000">
                    <a:srgbClr val="4D4D4D"/>
                  </a:gs>
                </a:gsLst>
                <a:lin ang="5400000" scaled="0"/>
              </a:gra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" name="Rectangle 108"/>
            <p:cNvSpPr/>
            <p:nvPr/>
          </p:nvSpPr>
          <p:spPr>
            <a:xfrm>
              <a:off x="1322188" y="3954780"/>
              <a:ext cx="45719" cy="2095500"/>
            </a:xfrm>
            <a:prstGeom prst="rect">
              <a:avLst/>
            </a:prstGeom>
            <a:gradFill>
              <a:gsLst>
                <a:gs pos="100000">
                  <a:schemeClr val="bg1">
                    <a:alpha val="74000"/>
                  </a:schemeClr>
                </a:gs>
                <a:gs pos="0">
                  <a:schemeClr val="bg1">
                    <a:alpha val="18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dirty="0" smtClean="0"/>
                <a:t> </a:t>
              </a:r>
              <a:endParaRPr lang="en-US" dirty="0"/>
            </a:p>
          </p:txBody>
        </p:sp>
        <p:sp>
          <p:nvSpPr>
            <p:cNvPr id="110" name="Rectangle 109"/>
            <p:cNvSpPr/>
            <p:nvPr/>
          </p:nvSpPr>
          <p:spPr>
            <a:xfrm>
              <a:off x="2874128" y="3961130"/>
              <a:ext cx="45719" cy="2095500"/>
            </a:xfrm>
            <a:prstGeom prst="rect">
              <a:avLst/>
            </a:prstGeom>
            <a:gradFill>
              <a:gsLst>
                <a:gs pos="100000">
                  <a:schemeClr val="bg1">
                    <a:alpha val="74000"/>
                  </a:schemeClr>
                </a:gs>
                <a:gs pos="0">
                  <a:schemeClr val="bg1">
                    <a:alpha val="18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dirty="0" smtClean="0"/>
                <a:t> </a:t>
              </a:r>
              <a:endParaRPr lang="en-US" dirty="0"/>
            </a:p>
          </p:txBody>
        </p:sp>
        <p:sp>
          <p:nvSpPr>
            <p:cNvPr id="111" name="Rectangle 110"/>
            <p:cNvSpPr/>
            <p:nvPr/>
          </p:nvSpPr>
          <p:spPr>
            <a:xfrm flipH="1">
              <a:off x="1524000" y="3923506"/>
              <a:ext cx="1295400" cy="276999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square">
              <a:spAutoFit/>
            </a:bodyPr>
            <a:lstStyle/>
            <a:p>
              <a:r>
                <a:rPr lang="en-US" sz="1200" b="1" kern="0" dirty="0" smtClean="0">
                  <a:solidFill>
                    <a:schemeClr val="tx1">
                      <a:lumMod val="50000"/>
                    </a:schemeClr>
                  </a:solidFill>
                  <a:ea typeface="굴림" charset="-127"/>
                  <a:cs typeface="Arial" pitchFamily="34" charset="0"/>
                </a:rPr>
                <a:t>Example Text </a:t>
              </a:r>
              <a:endParaRPr lang="en-US" sz="1200" b="1" dirty="0">
                <a:solidFill>
                  <a:schemeClr val="tx1">
                    <a:lumMod val="50000"/>
                  </a:schemeClr>
                </a:solidFill>
              </a:endParaRPr>
            </a:p>
          </p:txBody>
        </p:sp>
      </p:grpSp>
      <p:grpSp>
        <p:nvGrpSpPr>
          <p:cNvPr id="113" name="Group 442"/>
          <p:cNvGrpSpPr/>
          <p:nvPr/>
        </p:nvGrpSpPr>
        <p:grpSpPr>
          <a:xfrm>
            <a:off x="3886200" y="3629025"/>
            <a:ext cx="1621458" cy="2143949"/>
            <a:chOff x="3886200" y="3923506"/>
            <a:chExt cx="1621458" cy="2143949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</p:grpSpPr>
        <p:sp>
          <p:nvSpPr>
            <p:cNvPr id="114" name="Rectangle 101"/>
            <p:cNvSpPr>
              <a:spLocks noChangeArrowheads="1"/>
            </p:cNvSpPr>
            <p:nvPr/>
          </p:nvSpPr>
          <p:spPr bwMode="auto">
            <a:xfrm>
              <a:off x="3886200" y="3956804"/>
              <a:ext cx="1616504" cy="2108314"/>
            </a:xfrm>
            <a:prstGeom prst="rect">
              <a:avLst/>
            </a:prstGeom>
            <a:gradFill flip="none" rotWithShape="1">
              <a:gsLst>
                <a:gs pos="100000">
                  <a:srgbClr val="FFC000"/>
                </a:gs>
                <a:gs pos="62000">
                  <a:srgbClr val="FFDB69"/>
                </a:gs>
                <a:gs pos="24000">
                  <a:schemeClr val="bg1"/>
                </a:gs>
              </a:gsLst>
              <a:lin ang="3000000" scaled="0"/>
              <a:tileRect/>
            </a:gradFill>
            <a:ln w="12700">
              <a:solidFill>
                <a:schemeClr val="bg1">
                  <a:lumMod val="50000"/>
                </a:schemeClr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r>
                <a:rPr lang="uk-UA" dirty="0" smtClean="0"/>
                <a:t>                                </a:t>
              </a:r>
              <a:endParaRPr lang="en-US" dirty="0"/>
            </a:p>
          </p:txBody>
        </p:sp>
        <p:sp>
          <p:nvSpPr>
            <p:cNvPr id="115" name="Freeform 102"/>
            <p:cNvSpPr>
              <a:spLocks/>
            </p:cNvSpPr>
            <p:nvPr/>
          </p:nvSpPr>
          <p:spPr bwMode="auto">
            <a:xfrm>
              <a:off x="3886200" y="3956816"/>
              <a:ext cx="1616504" cy="2110639"/>
            </a:xfrm>
            <a:custGeom>
              <a:avLst/>
              <a:gdLst/>
              <a:ahLst/>
              <a:cxnLst>
                <a:cxn ang="0">
                  <a:pos x="2221" y="2720"/>
                </a:cxn>
                <a:cxn ang="0">
                  <a:pos x="2221" y="2720"/>
                </a:cxn>
                <a:cxn ang="0">
                  <a:pos x="0" y="2720"/>
                </a:cxn>
                <a:cxn ang="0">
                  <a:pos x="0" y="2"/>
                </a:cxn>
                <a:cxn ang="0">
                  <a:pos x="2221" y="2"/>
                </a:cxn>
                <a:cxn ang="0">
                  <a:pos x="2221" y="2720"/>
                </a:cxn>
                <a:cxn ang="0">
                  <a:pos x="2221" y="2720"/>
                </a:cxn>
                <a:cxn ang="0">
                  <a:pos x="2221" y="2720"/>
                </a:cxn>
                <a:cxn ang="0">
                  <a:pos x="2221" y="2720"/>
                </a:cxn>
                <a:cxn ang="0">
                  <a:pos x="2221" y="2720"/>
                </a:cxn>
                <a:cxn ang="0">
                  <a:pos x="2221" y="0"/>
                </a:cxn>
                <a:cxn ang="0">
                  <a:pos x="0" y="0"/>
                </a:cxn>
                <a:cxn ang="0">
                  <a:pos x="0" y="2723"/>
                </a:cxn>
                <a:cxn ang="0">
                  <a:pos x="2221" y="2723"/>
                </a:cxn>
                <a:cxn ang="0">
                  <a:pos x="2221" y="2720"/>
                </a:cxn>
                <a:cxn ang="0">
                  <a:pos x="2221" y="2720"/>
                </a:cxn>
              </a:cxnLst>
              <a:rect l="0" t="0" r="r" b="b"/>
              <a:pathLst>
                <a:path w="2221" h="2723">
                  <a:moveTo>
                    <a:pt x="2221" y="2720"/>
                  </a:moveTo>
                  <a:lnTo>
                    <a:pt x="2221" y="2720"/>
                  </a:lnTo>
                  <a:lnTo>
                    <a:pt x="0" y="2720"/>
                  </a:lnTo>
                  <a:lnTo>
                    <a:pt x="0" y="2"/>
                  </a:lnTo>
                  <a:lnTo>
                    <a:pt x="2221" y="2"/>
                  </a:lnTo>
                  <a:lnTo>
                    <a:pt x="2221" y="2720"/>
                  </a:lnTo>
                  <a:lnTo>
                    <a:pt x="2221" y="2720"/>
                  </a:lnTo>
                  <a:lnTo>
                    <a:pt x="2221" y="2720"/>
                  </a:lnTo>
                  <a:lnTo>
                    <a:pt x="2221" y="2720"/>
                  </a:lnTo>
                  <a:lnTo>
                    <a:pt x="2221" y="2720"/>
                  </a:lnTo>
                  <a:lnTo>
                    <a:pt x="2221" y="0"/>
                  </a:lnTo>
                  <a:lnTo>
                    <a:pt x="0" y="0"/>
                  </a:lnTo>
                  <a:lnTo>
                    <a:pt x="0" y="2723"/>
                  </a:lnTo>
                  <a:lnTo>
                    <a:pt x="2221" y="2723"/>
                  </a:lnTo>
                  <a:lnTo>
                    <a:pt x="2221" y="2720"/>
                  </a:lnTo>
                  <a:lnTo>
                    <a:pt x="2221" y="2720"/>
                  </a:lnTo>
                  <a:close/>
                </a:path>
              </a:pathLst>
            </a:custGeom>
            <a:solidFill>
              <a:srgbClr val="C2C2C2"/>
            </a:solidFill>
            <a:ln w="9525">
              <a:solidFill>
                <a:schemeClr val="bg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" name="Rectangle 103"/>
            <p:cNvSpPr>
              <a:spLocks noChangeArrowheads="1"/>
            </p:cNvSpPr>
            <p:nvPr/>
          </p:nvSpPr>
          <p:spPr bwMode="auto">
            <a:xfrm>
              <a:off x="3886525" y="3947790"/>
              <a:ext cx="1621133" cy="242938"/>
            </a:xfrm>
            <a:prstGeom prst="rect">
              <a:avLst/>
            </a:prstGeom>
            <a:gradFill>
              <a:gsLst>
                <a:gs pos="0">
                  <a:srgbClr val="FFC000"/>
                </a:gs>
                <a:gs pos="62000">
                  <a:schemeClr val="bg2">
                    <a:lumMod val="40000"/>
                    <a:lumOff val="60000"/>
                  </a:schemeClr>
                </a:gs>
                <a:gs pos="100000">
                  <a:srgbClr val="FFC000"/>
                </a:gs>
              </a:gsLst>
              <a:lin ang="0" scaled="0"/>
            </a:gradFill>
            <a:ln w="12700">
              <a:solidFill>
                <a:srgbClr val="4D4D4D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" name="Rectangle 105"/>
            <p:cNvSpPr>
              <a:spLocks noChangeArrowheads="1"/>
            </p:cNvSpPr>
            <p:nvPr/>
          </p:nvSpPr>
          <p:spPr bwMode="auto">
            <a:xfrm>
              <a:off x="4184092" y="4357855"/>
              <a:ext cx="976744" cy="1040205"/>
            </a:xfrm>
            <a:prstGeom prst="rect">
              <a:avLst/>
            </a:prstGeom>
            <a:gradFill flip="none" rotWithShape="1">
              <a:gsLst>
                <a:gs pos="100000">
                  <a:schemeClr val="bg1">
                    <a:lumMod val="85000"/>
                  </a:schemeClr>
                </a:gs>
                <a:gs pos="0">
                  <a:schemeClr val="bg1">
                    <a:lumMod val="95000"/>
                  </a:schemeClr>
                </a:gs>
              </a:gsLst>
              <a:lin ang="16200000" scaled="1"/>
              <a:tileRect/>
            </a:gradFill>
            <a:ln w="28575">
              <a:gradFill>
                <a:gsLst>
                  <a:gs pos="0">
                    <a:schemeClr val="bg1">
                      <a:lumMod val="65000"/>
                    </a:schemeClr>
                  </a:gs>
                  <a:gs pos="100000">
                    <a:srgbClr val="4D4D4D"/>
                  </a:gs>
                </a:gsLst>
                <a:lin ang="5400000" scaled="0"/>
              </a:gra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" name="Rectangle 117"/>
            <p:cNvSpPr/>
            <p:nvPr/>
          </p:nvSpPr>
          <p:spPr>
            <a:xfrm>
              <a:off x="3895620" y="3954780"/>
              <a:ext cx="45719" cy="2095500"/>
            </a:xfrm>
            <a:prstGeom prst="rect">
              <a:avLst/>
            </a:prstGeom>
            <a:gradFill>
              <a:gsLst>
                <a:gs pos="100000">
                  <a:schemeClr val="bg1">
                    <a:alpha val="95000"/>
                  </a:schemeClr>
                </a:gs>
                <a:gs pos="0">
                  <a:schemeClr val="bg1">
                    <a:alpha val="59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dirty="0" smtClean="0"/>
                <a:t> </a:t>
              </a:r>
              <a:endParaRPr lang="en-US" dirty="0"/>
            </a:p>
          </p:txBody>
        </p:sp>
        <p:sp>
          <p:nvSpPr>
            <p:cNvPr id="119" name="Rectangle 118"/>
            <p:cNvSpPr/>
            <p:nvPr/>
          </p:nvSpPr>
          <p:spPr>
            <a:xfrm>
              <a:off x="5447560" y="3961130"/>
              <a:ext cx="45719" cy="2095500"/>
            </a:xfrm>
            <a:prstGeom prst="rect">
              <a:avLst/>
            </a:prstGeom>
            <a:gradFill>
              <a:gsLst>
                <a:gs pos="100000">
                  <a:schemeClr val="bg1">
                    <a:alpha val="74000"/>
                  </a:schemeClr>
                </a:gs>
                <a:gs pos="0">
                  <a:schemeClr val="bg1">
                    <a:alpha val="52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dirty="0" smtClean="0"/>
                <a:t> </a:t>
              </a:r>
              <a:endParaRPr lang="en-US" dirty="0"/>
            </a:p>
          </p:txBody>
        </p:sp>
        <p:sp>
          <p:nvSpPr>
            <p:cNvPr id="120" name="Rectangle 119"/>
            <p:cNvSpPr/>
            <p:nvPr/>
          </p:nvSpPr>
          <p:spPr>
            <a:xfrm flipH="1">
              <a:off x="4114800" y="3923506"/>
              <a:ext cx="1295400" cy="276999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square">
              <a:spAutoFit/>
            </a:bodyPr>
            <a:lstStyle/>
            <a:p>
              <a:r>
                <a:rPr lang="en-US" sz="1200" b="1" kern="0" dirty="0" smtClean="0">
                  <a:solidFill>
                    <a:schemeClr val="tx1">
                      <a:lumMod val="50000"/>
                    </a:schemeClr>
                  </a:solidFill>
                  <a:ea typeface="굴림" charset="-127"/>
                  <a:cs typeface="Arial" pitchFamily="34" charset="0"/>
                </a:rPr>
                <a:t>Example Text </a:t>
              </a:r>
              <a:endParaRPr lang="en-US" sz="1200" b="1" dirty="0">
                <a:solidFill>
                  <a:schemeClr val="tx1">
                    <a:lumMod val="50000"/>
                  </a:schemeClr>
                </a:solidFill>
              </a:endParaRPr>
            </a:p>
          </p:txBody>
        </p:sp>
      </p:grpSp>
      <p:sp>
        <p:nvSpPr>
          <p:cNvPr id="123" name="Rectangle 122"/>
          <p:cNvSpPr/>
          <p:nvPr/>
        </p:nvSpPr>
        <p:spPr>
          <a:xfrm>
            <a:off x="1600200" y="5179338"/>
            <a:ext cx="10668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100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Your text here. Example text. </a:t>
            </a:r>
          </a:p>
        </p:txBody>
      </p:sp>
      <p:sp>
        <p:nvSpPr>
          <p:cNvPr id="124" name="Rectangle 123"/>
          <p:cNvSpPr/>
          <p:nvPr/>
        </p:nvSpPr>
        <p:spPr>
          <a:xfrm>
            <a:off x="6816755" y="5179338"/>
            <a:ext cx="10668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100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Your text here. Example text. </a:t>
            </a:r>
          </a:p>
        </p:txBody>
      </p:sp>
      <p:grpSp>
        <p:nvGrpSpPr>
          <p:cNvPr id="125" name="Group 124"/>
          <p:cNvGrpSpPr/>
          <p:nvPr/>
        </p:nvGrpSpPr>
        <p:grpSpPr>
          <a:xfrm>
            <a:off x="3829623" y="990600"/>
            <a:ext cx="1810894" cy="1983414"/>
            <a:chOff x="3829623" y="990600"/>
            <a:chExt cx="1810894" cy="1983414"/>
          </a:xfrm>
        </p:grpSpPr>
        <p:sp>
          <p:nvSpPr>
            <p:cNvPr id="126" name="Rectangle 101"/>
            <p:cNvSpPr>
              <a:spLocks noChangeArrowheads="1"/>
            </p:cNvSpPr>
            <p:nvPr/>
          </p:nvSpPr>
          <p:spPr bwMode="auto">
            <a:xfrm>
              <a:off x="3829623" y="1000667"/>
              <a:ext cx="1805361" cy="1973347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lumMod val="60000"/>
                    <a:lumOff val="40000"/>
                  </a:schemeClr>
                </a:gs>
                <a:gs pos="62000">
                  <a:schemeClr val="accent1">
                    <a:lumMod val="20000"/>
                    <a:lumOff val="80000"/>
                  </a:schemeClr>
                </a:gs>
                <a:gs pos="24000">
                  <a:schemeClr val="bg1"/>
                </a:gs>
              </a:gsLst>
              <a:lin ang="3000000" scaled="0"/>
              <a:tileRect/>
            </a:gradFill>
            <a:ln w="6350">
              <a:solidFill>
                <a:schemeClr val="bg1">
                  <a:lumMod val="50000"/>
                </a:schemeClr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r>
                <a:rPr lang="uk-UA" dirty="0" smtClean="0"/>
                <a:t>                                </a:t>
              </a:r>
              <a:endParaRPr lang="en-US" dirty="0"/>
            </a:p>
          </p:txBody>
        </p:sp>
        <p:sp>
          <p:nvSpPr>
            <p:cNvPr id="127" name="Freeform 102"/>
            <p:cNvSpPr>
              <a:spLocks/>
            </p:cNvSpPr>
            <p:nvPr/>
          </p:nvSpPr>
          <p:spPr bwMode="auto">
            <a:xfrm>
              <a:off x="3829623" y="1000680"/>
              <a:ext cx="1805361" cy="1964945"/>
            </a:xfrm>
            <a:custGeom>
              <a:avLst/>
              <a:gdLst/>
              <a:ahLst/>
              <a:cxnLst>
                <a:cxn ang="0">
                  <a:pos x="2221" y="2720"/>
                </a:cxn>
                <a:cxn ang="0">
                  <a:pos x="2221" y="2720"/>
                </a:cxn>
                <a:cxn ang="0">
                  <a:pos x="0" y="2720"/>
                </a:cxn>
                <a:cxn ang="0">
                  <a:pos x="0" y="2"/>
                </a:cxn>
                <a:cxn ang="0">
                  <a:pos x="2221" y="2"/>
                </a:cxn>
                <a:cxn ang="0">
                  <a:pos x="2221" y="2720"/>
                </a:cxn>
                <a:cxn ang="0">
                  <a:pos x="2221" y="2720"/>
                </a:cxn>
                <a:cxn ang="0">
                  <a:pos x="2221" y="2720"/>
                </a:cxn>
                <a:cxn ang="0">
                  <a:pos x="2221" y="2720"/>
                </a:cxn>
                <a:cxn ang="0">
                  <a:pos x="2221" y="2720"/>
                </a:cxn>
                <a:cxn ang="0">
                  <a:pos x="2221" y="0"/>
                </a:cxn>
                <a:cxn ang="0">
                  <a:pos x="0" y="0"/>
                </a:cxn>
                <a:cxn ang="0">
                  <a:pos x="0" y="2723"/>
                </a:cxn>
                <a:cxn ang="0">
                  <a:pos x="2221" y="2723"/>
                </a:cxn>
                <a:cxn ang="0">
                  <a:pos x="2221" y="2720"/>
                </a:cxn>
                <a:cxn ang="0">
                  <a:pos x="2221" y="2720"/>
                </a:cxn>
              </a:cxnLst>
              <a:rect l="0" t="0" r="r" b="b"/>
              <a:pathLst>
                <a:path w="2221" h="2723">
                  <a:moveTo>
                    <a:pt x="2221" y="2720"/>
                  </a:moveTo>
                  <a:lnTo>
                    <a:pt x="2221" y="2720"/>
                  </a:lnTo>
                  <a:lnTo>
                    <a:pt x="0" y="2720"/>
                  </a:lnTo>
                  <a:lnTo>
                    <a:pt x="0" y="2"/>
                  </a:lnTo>
                  <a:lnTo>
                    <a:pt x="2221" y="2"/>
                  </a:lnTo>
                  <a:lnTo>
                    <a:pt x="2221" y="2720"/>
                  </a:lnTo>
                  <a:lnTo>
                    <a:pt x="2221" y="2720"/>
                  </a:lnTo>
                  <a:lnTo>
                    <a:pt x="2221" y="2720"/>
                  </a:lnTo>
                  <a:lnTo>
                    <a:pt x="2221" y="2720"/>
                  </a:lnTo>
                  <a:lnTo>
                    <a:pt x="2221" y="2720"/>
                  </a:lnTo>
                  <a:lnTo>
                    <a:pt x="2221" y="0"/>
                  </a:lnTo>
                  <a:lnTo>
                    <a:pt x="0" y="0"/>
                  </a:lnTo>
                  <a:lnTo>
                    <a:pt x="0" y="2723"/>
                  </a:lnTo>
                  <a:lnTo>
                    <a:pt x="2221" y="2723"/>
                  </a:lnTo>
                  <a:lnTo>
                    <a:pt x="2221" y="2720"/>
                  </a:lnTo>
                  <a:lnTo>
                    <a:pt x="2221" y="2720"/>
                  </a:lnTo>
                  <a:close/>
                </a:path>
              </a:pathLst>
            </a:custGeom>
            <a:solidFill>
              <a:srgbClr val="C2C2C2"/>
            </a:solidFill>
            <a:ln w="25400">
              <a:solidFill>
                <a:schemeClr val="bg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" name="Rectangle 103"/>
            <p:cNvSpPr>
              <a:spLocks noChangeArrowheads="1"/>
            </p:cNvSpPr>
            <p:nvPr/>
          </p:nvSpPr>
          <p:spPr bwMode="auto">
            <a:xfrm>
              <a:off x="3829986" y="990600"/>
              <a:ext cx="1810531" cy="271319"/>
            </a:xfrm>
            <a:prstGeom prst="rect">
              <a:avLst/>
            </a:prstGeom>
            <a:gradFill>
              <a:gsLst>
                <a:gs pos="0">
                  <a:schemeClr val="accent2"/>
                </a:gs>
                <a:gs pos="62000">
                  <a:schemeClr val="accent1"/>
                </a:gs>
                <a:gs pos="100000">
                  <a:schemeClr val="accent2"/>
                </a:gs>
              </a:gsLst>
              <a:lin ang="0" scaled="0"/>
            </a:gradFill>
            <a:ln w="25400">
              <a:solidFill>
                <a:srgbClr val="4D4D4D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" name="Rectangle 105"/>
            <p:cNvSpPr>
              <a:spLocks noChangeArrowheads="1"/>
            </p:cNvSpPr>
            <p:nvPr/>
          </p:nvSpPr>
          <p:spPr bwMode="auto">
            <a:xfrm>
              <a:off x="4162318" y="1505268"/>
              <a:ext cx="1090857" cy="1161732"/>
            </a:xfrm>
            <a:prstGeom prst="rect">
              <a:avLst/>
            </a:prstGeom>
            <a:gradFill flip="none" rotWithShape="1">
              <a:gsLst>
                <a:gs pos="100000">
                  <a:schemeClr val="bg1">
                    <a:lumMod val="85000"/>
                  </a:schemeClr>
                </a:gs>
                <a:gs pos="0">
                  <a:schemeClr val="bg1">
                    <a:lumMod val="95000"/>
                  </a:schemeClr>
                </a:gs>
              </a:gsLst>
              <a:lin ang="16200000" scaled="1"/>
              <a:tileRect/>
            </a:gradFill>
            <a:ln w="57150">
              <a:gradFill>
                <a:gsLst>
                  <a:gs pos="0">
                    <a:schemeClr val="accent1"/>
                  </a:gs>
                  <a:gs pos="100000">
                    <a:schemeClr val="accent2"/>
                  </a:gs>
                </a:gsLst>
                <a:lin ang="5400000" scaled="0"/>
              </a:gra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cxnSp>
          <p:nvCxnSpPr>
            <p:cNvPr id="130" name="Straight Connector 129"/>
            <p:cNvCxnSpPr/>
            <p:nvPr/>
          </p:nvCxnSpPr>
          <p:spPr>
            <a:xfrm>
              <a:off x="4155415" y="2962932"/>
              <a:ext cx="1092483" cy="866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1" name="Rectangle 130"/>
            <p:cNvSpPr/>
            <p:nvPr/>
          </p:nvSpPr>
          <p:spPr>
            <a:xfrm flipH="1">
              <a:off x="4114800" y="990600"/>
              <a:ext cx="1295400" cy="276999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square">
              <a:spAutoFit/>
            </a:bodyPr>
            <a:lstStyle/>
            <a:p>
              <a:r>
                <a:rPr lang="en-US" sz="1200" b="1" kern="0" dirty="0" smtClean="0">
                  <a:solidFill>
                    <a:schemeClr val="tx1">
                      <a:lumMod val="50000"/>
                    </a:schemeClr>
                  </a:solidFill>
                  <a:ea typeface="굴림" charset="-127"/>
                  <a:cs typeface="Arial" pitchFamily="34" charset="0"/>
                </a:rPr>
                <a:t>Example Text </a:t>
              </a:r>
              <a:endParaRPr lang="en-US" sz="1200" b="1" dirty="0">
                <a:solidFill>
                  <a:schemeClr val="tx1">
                    <a:lumMod val="50000"/>
                  </a:schemeClr>
                </a:solidFill>
              </a:endParaRPr>
            </a:p>
          </p:txBody>
        </p:sp>
        <p:sp>
          <p:nvSpPr>
            <p:cNvPr id="132" name="Rectangle 131"/>
            <p:cNvSpPr/>
            <p:nvPr/>
          </p:nvSpPr>
          <p:spPr>
            <a:xfrm>
              <a:off x="4114800" y="1482700"/>
              <a:ext cx="1097280" cy="1152144"/>
            </a:xfrm>
            <a:prstGeom prst="rect">
              <a:avLst/>
            </a:prstGeom>
            <a:gradFill>
              <a:gsLst>
                <a:gs pos="100000">
                  <a:schemeClr val="bg1"/>
                </a:gs>
                <a:gs pos="51000">
                  <a:schemeClr val="bg1">
                    <a:alpha val="0"/>
                  </a:schemeClr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" name="Rectangle 132"/>
            <p:cNvSpPr/>
            <p:nvPr/>
          </p:nvSpPr>
          <p:spPr>
            <a:xfrm>
              <a:off x="5584308" y="1005002"/>
              <a:ext cx="45719" cy="1960535"/>
            </a:xfrm>
            <a:prstGeom prst="rect">
              <a:avLst/>
            </a:prstGeom>
            <a:gradFill>
              <a:gsLst>
                <a:gs pos="100000">
                  <a:schemeClr val="bg1">
                    <a:alpha val="74000"/>
                  </a:schemeClr>
                </a:gs>
                <a:gs pos="0">
                  <a:schemeClr val="bg1">
                    <a:alpha val="18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4" name="Rectangle 133"/>
            <p:cNvSpPr/>
            <p:nvPr/>
          </p:nvSpPr>
          <p:spPr>
            <a:xfrm>
              <a:off x="3854568" y="1005002"/>
              <a:ext cx="45719" cy="1960535"/>
            </a:xfrm>
            <a:prstGeom prst="rect">
              <a:avLst/>
            </a:prstGeom>
            <a:gradFill>
              <a:gsLst>
                <a:gs pos="100000">
                  <a:schemeClr val="bg1">
                    <a:alpha val="74000"/>
                  </a:schemeClr>
                </a:gs>
                <a:gs pos="0">
                  <a:schemeClr val="bg1">
                    <a:alpha val="18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5" name="Rectangle 134"/>
          <p:cNvSpPr/>
          <p:nvPr/>
        </p:nvSpPr>
        <p:spPr>
          <a:xfrm>
            <a:off x="4182611" y="5179338"/>
            <a:ext cx="10668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100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Your text here. Example text. </a:t>
            </a:r>
          </a:p>
        </p:txBody>
      </p:sp>
      <p:grpSp>
        <p:nvGrpSpPr>
          <p:cNvPr id="136" name="Group 135"/>
          <p:cNvGrpSpPr/>
          <p:nvPr/>
        </p:nvGrpSpPr>
        <p:grpSpPr>
          <a:xfrm>
            <a:off x="2057400" y="3104326"/>
            <a:ext cx="5410200" cy="457994"/>
            <a:chOff x="2057400" y="3494851"/>
            <a:chExt cx="5410200" cy="457994"/>
          </a:xfrm>
        </p:grpSpPr>
        <p:sp>
          <p:nvSpPr>
            <p:cNvPr id="137" name="Down Arrow 136"/>
            <p:cNvSpPr/>
            <p:nvPr/>
          </p:nvSpPr>
          <p:spPr>
            <a:xfrm>
              <a:off x="4648200" y="3495645"/>
              <a:ext cx="228600" cy="457200"/>
            </a:xfrm>
            <a:prstGeom prst="downArrow">
              <a:avLst/>
            </a:prstGeom>
            <a:solidFill>
              <a:schemeClr val="tx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" name="Down Arrow 137"/>
            <p:cNvSpPr/>
            <p:nvPr/>
          </p:nvSpPr>
          <p:spPr>
            <a:xfrm>
              <a:off x="2057400" y="3495645"/>
              <a:ext cx="228600" cy="457200"/>
            </a:xfrm>
            <a:prstGeom prst="downArrow">
              <a:avLst/>
            </a:prstGeom>
            <a:solidFill>
              <a:schemeClr val="tx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Down Arrow 138"/>
            <p:cNvSpPr/>
            <p:nvPr/>
          </p:nvSpPr>
          <p:spPr>
            <a:xfrm>
              <a:off x="7239000" y="3495645"/>
              <a:ext cx="228600" cy="457200"/>
            </a:xfrm>
            <a:prstGeom prst="downArrow">
              <a:avLst/>
            </a:prstGeom>
            <a:solidFill>
              <a:schemeClr val="tx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40" name="Straight Connector 139"/>
            <p:cNvCxnSpPr/>
            <p:nvPr/>
          </p:nvCxnSpPr>
          <p:spPr>
            <a:xfrm rot="5400000" flipH="1" flipV="1">
              <a:off x="4762500" y="847695"/>
              <a:ext cx="1588" cy="5295900"/>
            </a:xfrm>
            <a:prstGeom prst="line">
              <a:avLst/>
            </a:prstGeom>
            <a:ln w="38100">
              <a:solidFill>
                <a:schemeClr val="tx1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8054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crum Process">
  <a:themeElements>
    <a:clrScheme name="Custom 1">
      <a:dk1>
        <a:srgbClr val="383838"/>
      </a:dk1>
      <a:lt1>
        <a:sysClr val="window" lastClr="FFFFFF"/>
      </a:lt1>
      <a:dk2>
        <a:srgbClr val="CCCC00"/>
      </a:dk2>
      <a:lt2>
        <a:srgbClr val="FFFF00"/>
      </a:lt2>
      <a:accent1>
        <a:srgbClr val="00B0F0"/>
      </a:accent1>
      <a:accent2>
        <a:srgbClr val="0070C0"/>
      </a:accent2>
      <a:accent3>
        <a:srgbClr val="00EA1C"/>
      </a:accent3>
      <a:accent4>
        <a:srgbClr val="00B050"/>
      </a:accent4>
      <a:accent5>
        <a:srgbClr val="C00000"/>
      </a:accent5>
      <a:accent6>
        <a:srgbClr val="FF00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Scrum Process</Template>
  <TotalTime>4552553</TotalTime>
  <Words>45</Words>
  <Application>Microsoft Office PowerPoint</Application>
  <PresentationFormat>全屏显示(4:3)</PresentationFormat>
  <Paragraphs>18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Scrum Process</vt:lpstr>
      <vt:lpstr>PowerPoint 演示文稿</vt:lpstr>
    </vt:vector>
  </TitlesOfParts>
  <Company>Design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PPT设计教程网分享</dc:title>
  <dc:subject>DG-结构</dc:subject>
  <dc:creator>PPTfans.cn</dc:creator>
  <cp:keywords>TZ-手动增减;KJ-平面;DH-静态;XJ-二级</cp:keywords>
  <dc:description>PPTfans.cn</dc:description>
  <cp:revision>487</cp:revision>
  <dcterms:created xsi:type="dcterms:W3CDTF">2010-07-23T09:33:49Z</dcterms:created>
  <dcterms:modified xsi:type="dcterms:W3CDTF">2012-07-18T18:36:25Z</dcterms:modified>
  <cp:category>UDi-逻辑图示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Slide 1</vt:lpwstr>
  </property>
  <property fmtid="{D5CDD505-2E9C-101B-9397-08002B2CF9AE}" pid="3" name="SlideDescription">
    <vt:lpwstr/>
  </property>
</Properties>
</file>