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9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30"/>
          <p:cNvSpPr>
            <a:spLocks/>
          </p:cNvSpPr>
          <p:nvPr/>
        </p:nvSpPr>
        <p:spPr bwMode="auto">
          <a:xfrm rot="16200000">
            <a:off x="3188251" y="-701996"/>
            <a:ext cx="2538899" cy="6478624"/>
          </a:xfrm>
          <a:custGeom>
            <a:avLst/>
            <a:gdLst/>
            <a:ahLst/>
            <a:cxnLst>
              <a:cxn ang="0">
                <a:pos x="205" y="473"/>
              </a:cxn>
              <a:cxn ang="0">
                <a:pos x="186" y="492"/>
              </a:cxn>
              <a:cxn ang="0">
                <a:pos x="19" y="492"/>
              </a:cxn>
              <a:cxn ang="0">
                <a:pos x="0" y="473"/>
              </a:cxn>
              <a:cxn ang="0">
                <a:pos x="0" y="19"/>
              </a:cxn>
              <a:cxn ang="0">
                <a:pos x="19" y="0"/>
              </a:cxn>
              <a:cxn ang="0">
                <a:pos x="186" y="0"/>
              </a:cxn>
              <a:cxn ang="0">
                <a:pos x="205" y="19"/>
              </a:cxn>
              <a:cxn ang="0">
                <a:pos x="205" y="473"/>
              </a:cxn>
            </a:cxnLst>
            <a:rect l="0" t="0" r="r" b="b"/>
            <a:pathLst>
              <a:path w="205" h="492">
                <a:moveTo>
                  <a:pt x="205" y="473"/>
                </a:moveTo>
                <a:cubicBezTo>
                  <a:pt x="205" y="483"/>
                  <a:pt x="196" y="492"/>
                  <a:pt x="186" y="492"/>
                </a:cubicBezTo>
                <a:cubicBezTo>
                  <a:pt x="19" y="492"/>
                  <a:pt x="19" y="492"/>
                  <a:pt x="19" y="492"/>
                </a:cubicBezTo>
                <a:cubicBezTo>
                  <a:pt x="8" y="492"/>
                  <a:pt x="0" y="483"/>
                  <a:pt x="0" y="473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8" y="0"/>
                  <a:pt x="19" y="0"/>
                </a:cubicBezTo>
                <a:cubicBezTo>
                  <a:pt x="186" y="0"/>
                  <a:pt x="186" y="0"/>
                  <a:pt x="186" y="0"/>
                </a:cubicBezTo>
                <a:cubicBezTo>
                  <a:pt x="196" y="0"/>
                  <a:pt x="205" y="8"/>
                  <a:pt x="205" y="19"/>
                </a:cubicBezTo>
                <a:lnTo>
                  <a:pt x="205" y="473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0"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31" name="Group 130"/>
          <p:cNvGrpSpPr/>
          <p:nvPr/>
        </p:nvGrpSpPr>
        <p:grpSpPr>
          <a:xfrm>
            <a:off x="3657600" y="1219200"/>
            <a:ext cx="1500634" cy="375380"/>
            <a:chOff x="5383008" y="1288548"/>
            <a:chExt cx="1583887" cy="340636"/>
          </a:xfrm>
        </p:grpSpPr>
        <p:sp>
          <p:nvSpPr>
            <p:cNvPr id="132" name="Freeform 12"/>
            <p:cNvSpPr>
              <a:spLocks/>
            </p:cNvSpPr>
            <p:nvPr/>
          </p:nvSpPr>
          <p:spPr bwMode="auto">
            <a:xfrm>
              <a:off x="5383008" y="1289141"/>
              <a:ext cx="1583887" cy="34004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0" y="32"/>
                </a:cxn>
                <a:cxn ang="0">
                  <a:pos x="130" y="32"/>
                </a:cxn>
                <a:cxn ang="0">
                  <a:pos x="150" y="12"/>
                </a:cxn>
                <a:cxn ang="0">
                  <a:pos x="150" y="2"/>
                </a:cxn>
                <a:cxn ang="0">
                  <a:pos x="15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2"/>
                </a:cxn>
              </a:cxnLst>
              <a:rect l="0" t="0" r="r" b="b"/>
              <a:pathLst>
                <a:path w="150" h="32">
                  <a:moveTo>
                    <a:pt x="0" y="12"/>
                  </a:moveTo>
                  <a:cubicBezTo>
                    <a:pt x="0" y="23"/>
                    <a:pt x="9" y="32"/>
                    <a:pt x="20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41" y="32"/>
                    <a:pt x="150" y="23"/>
                    <a:pt x="150" y="12"/>
                  </a:cubicBezTo>
                  <a:cubicBezTo>
                    <a:pt x="150" y="2"/>
                    <a:pt x="150" y="2"/>
                    <a:pt x="150" y="2"/>
                  </a:cubicBezTo>
                  <a:cubicBezTo>
                    <a:pt x="150" y="1"/>
                    <a:pt x="150" y="0"/>
                    <a:pt x="15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lnTo>
                    <a:pt x="0" y="12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</a:gra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54"/>
            <p:cNvSpPr>
              <a:spLocks/>
            </p:cNvSpPr>
            <p:nvPr/>
          </p:nvSpPr>
          <p:spPr bwMode="auto">
            <a:xfrm>
              <a:off x="5431162" y="1288548"/>
              <a:ext cx="1505600" cy="18175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21"/>
                </a:cxn>
                <a:cxn ang="0">
                  <a:pos x="163" y="21"/>
                </a:cxn>
                <a:cxn ang="0">
                  <a:pos x="172" y="10"/>
                </a:cxn>
                <a:cxn ang="0">
                  <a:pos x="172" y="2"/>
                </a:cxn>
                <a:cxn ang="0">
                  <a:pos x="17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0"/>
                </a:cxn>
              </a:cxnLst>
              <a:rect l="0" t="0" r="r" b="b"/>
              <a:pathLst>
                <a:path w="172" h="21">
                  <a:moveTo>
                    <a:pt x="0" y="10"/>
                  </a:moveTo>
                  <a:cubicBezTo>
                    <a:pt x="0" y="16"/>
                    <a:pt x="4" y="21"/>
                    <a:pt x="10" y="21"/>
                  </a:cubicBezTo>
                  <a:cubicBezTo>
                    <a:pt x="163" y="21"/>
                    <a:pt x="163" y="21"/>
                    <a:pt x="163" y="21"/>
                  </a:cubicBezTo>
                  <a:cubicBezTo>
                    <a:pt x="168" y="21"/>
                    <a:pt x="172" y="16"/>
                    <a:pt x="172" y="10"/>
                  </a:cubicBezTo>
                  <a:cubicBezTo>
                    <a:pt x="172" y="2"/>
                    <a:pt x="172" y="2"/>
                    <a:pt x="172" y="2"/>
                  </a:cubicBezTo>
                  <a:cubicBezTo>
                    <a:pt x="172" y="2"/>
                    <a:pt x="172" y="1"/>
                    <a:pt x="17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59000"/>
                  </a:schemeClr>
                </a:gs>
                <a:gs pos="100000">
                  <a:schemeClr val="bg1">
                    <a:shade val="100000"/>
                    <a:satMod val="115000"/>
                    <a:alpha val="3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3" name="Rectangle 92"/>
          <p:cNvSpPr/>
          <p:nvPr/>
        </p:nvSpPr>
        <p:spPr>
          <a:xfrm>
            <a:off x="3886200" y="1262743"/>
            <a:ext cx="11076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r>
              <a:rPr lang="ru-RU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 </a:t>
            </a: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 Here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168586" y="1872537"/>
            <a:ext cx="4837373" cy="68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Your text here. Example text. </a:t>
            </a:r>
            <a:endParaRPr lang="ru-RU" altLang="ko-KR" sz="11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it.</a:t>
            </a:r>
          </a:p>
        </p:txBody>
      </p:sp>
      <p:sp>
        <p:nvSpPr>
          <p:cNvPr id="95" name="Rectangle 94"/>
          <p:cNvSpPr/>
          <p:nvPr/>
        </p:nvSpPr>
        <p:spPr>
          <a:xfrm flipH="1">
            <a:off x="2341349" y="2563590"/>
            <a:ext cx="4405464" cy="296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of then and scrambled it </a:t>
            </a:r>
          </a:p>
        </p:txBody>
      </p:sp>
      <p:sp>
        <p:nvSpPr>
          <p:cNvPr id="96" name="Rectangle 95"/>
          <p:cNvSpPr/>
          <p:nvPr/>
        </p:nvSpPr>
        <p:spPr>
          <a:xfrm flipH="1">
            <a:off x="2341349" y="2909117"/>
            <a:ext cx="3368884" cy="296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</p:txBody>
      </p:sp>
      <p:sp>
        <p:nvSpPr>
          <p:cNvPr id="74" name="Freeform 37"/>
          <p:cNvSpPr>
            <a:spLocks/>
          </p:cNvSpPr>
          <p:nvPr/>
        </p:nvSpPr>
        <p:spPr bwMode="auto">
          <a:xfrm>
            <a:off x="1218388" y="4377605"/>
            <a:ext cx="1539323" cy="1534924"/>
          </a:xfrm>
          <a:custGeom>
            <a:avLst/>
            <a:gdLst/>
            <a:ahLst/>
            <a:cxnLst>
              <a:cxn ang="0">
                <a:pos x="217" y="197"/>
              </a:cxn>
              <a:cxn ang="0">
                <a:pos x="197" y="216"/>
              </a:cxn>
              <a:cxn ang="0">
                <a:pos x="19" y="216"/>
              </a:cxn>
              <a:cxn ang="0">
                <a:pos x="0" y="197"/>
              </a:cxn>
              <a:cxn ang="0">
                <a:pos x="0" y="19"/>
              </a:cxn>
              <a:cxn ang="0">
                <a:pos x="19" y="0"/>
              </a:cxn>
              <a:cxn ang="0">
                <a:pos x="197" y="0"/>
              </a:cxn>
              <a:cxn ang="0">
                <a:pos x="217" y="19"/>
              </a:cxn>
              <a:cxn ang="0">
                <a:pos x="217" y="197"/>
              </a:cxn>
            </a:cxnLst>
            <a:rect l="0" t="0" r="r" b="b"/>
            <a:pathLst>
              <a:path w="217" h="216">
                <a:moveTo>
                  <a:pt x="217" y="197"/>
                </a:moveTo>
                <a:cubicBezTo>
                  <a:pt x="217" y="208"/>
                  <a:pt x="208" y="216"/>
                  <a:pt x="197" y="216"/>
                </a:cubicBezTo>
                <a:cubicBezTo>
                  <a:pt x="19" y="216"/>
                  <a:pt x="19" y="216"/>
                  <a:pt x="19" y="216"/>
                </a:cubicBezTo>
                <a:cubicBezTo>
                  <a:pt x="9" y="216"/>
                  <a:pt x="0" y="208"/>
                  <a:pt x="0" y="197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9" y="0"/>
                  <a:pt x="19" y="0"/>
                </a:cubicBezTo>
                <a:cubicBezTo>
                  <a:pt x="197" y="0"/>
                  <a:pt x="197" y="0"/>
                  <a:pt x="197" y="0"/>
                </a:cubicBezTo>
                <a:cubicBezTo>
                  <a:pt x="208" y="0"/>
                  <a:pt x="217" y="8"/>
                  <a:pt x="217" y="19"/>
                </a:cubicBezTo>
                <a:lnTo>
                  <a:pt x="217" y="197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5" name="Freeform 37"/>
          <p:cNvSpPr>
            <a:spLocks/>
          </p:cNvSpPr>
          <p:nvPr/>
        </p:nvSpPr>
        <p:spPr bwMode="auto">
          <a:xfrm>
            <a:off x="6127624" y="4377605"/>
            <a:ext cx="1539323" cy="1534924"/>
          </a:xfrm>
          <a:custGeom>
            <a:avLst/>
            <a:gdLst/>
            <a:ahLst/>
            <a:cxnLst>
              <a:cxn ang="0">
                <a:pos x="217" y="197"/>
              </a:cxn>
              <a:cxn ang="0">
                <a:pos x="197" y="216"/>
              </a:cxn>
              <a:cxn ang="0">
                <a:pos x="19" y="216"/>
              </a:cxn>
              <a:cxn ang="0">
                <a:pos x="0" y="197"/>
              </a:cxn>
              <a:cxn ang="0">
                <a:pos x="0" y="19"/>
              </a:cxn>
              <a:cxn ang="0">
                <a:pos x="19" y="0"/>
              </a:cxn>
              <a:cxn ang="0">
                <a:pos x="197" y="0"/>
              </a:cxn>
              <a:cxn ang="0">
                <a:pos x="217" y="19"/>
              </a:cxn>
              <a:cxn ang="0">
                <a:pos x="217" y="197"/>
              </a:cxn>
            </a:cxnLst>
            <a:rect l="0" t="0" r="r" b="b"/>
            <a:pathLst>
              <a:path w="217" h="216">
                <a:moveTo>
                  <a:pt x="217" y="197"/>
                </a:moveTo>
                <a:cubicBezTo>
                  <a:pt x="217" y="208"/>
                  <a:pt x="208" y="216"/>
                  <a:pt x="197" y="216"/>
                </a:cubicBezTo>
                <a:cubicBezTo>
                  <a:pt x="19" y="216"/>
                  <a:pt x="19" y="216"/>
                  <a:pt x="19" y="216"/>
                </a:cubicBezTo>
                <a:cubicBezTo>
                  <a:pt x="9" y="216"/>
                  <a:pt x="0" y="208"/>
                  <a:pt x="0" y="197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9" y="0"/>
                  <a:pt x="19" y="0"/>
                </a:cubicBezTo>
                <a:cubicBezTo>
                  <a:pt x="197" y="0"/>
                  <a:pt x="197" y="0"/>
                  <a:pt x="197" y="0"/>
                </a:cubicBezTo>
                <a:cubicBezTo>
                  <a:pt x="208" y="0"/>
                  <a:pt x="217" y="8"/>
                  <a:pt x="217" y="19"/>
                </a:cubicBezTo>
                <a:lnTo>
                  <a:pt x="217" y="197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9" name="Freeform 10"/>
          <p:cNvSpPr>
            <a:spLocks/>
          </p:cNvSpPr>
          <p:nvPr/>
        </p:nvSpPr>
        <p:spPr bwMode="auto">
          <a:xfrm>
            <a:off x="2946021" y="4056561"/>
            <a:ext cx="3023358" cy="1429839"/>
          </a:xfrm>
          <a:custGeom>
            <a:avLst/>
            <a:gdLst/>
            <a:ahLst/>
            <a:cxnLst>
              <a:cxn ang="0">
                <a:pos x="525" y="163"/>
              </a:cxn>
              <a:cxn ang="0">
                <a:pos x="509" y="179"/>
              </a:cxn>
              <a:cxn ang="0">
                <a:pos x="16" y="179"/>
              </a:cxn>
              <a:cxn ang="0">
                <a:pos x="0" y="163"/>
              </a:cxn>
              <a:cxn ang="0">
                <a:pos x="0" y="16"/>
              </a:cxn>
              <a:cxn ang="0">
                <a:pos x="16" y="0"/>
              </a:cxn>
              <a:cxn ang="0">
                <a:pos x="509" y="0"/>
              </a:cxn>
              <a:cxn ang="0">
                <a:pos x="525" y="16"/>
              </a:cxn>
              <a:cxn ang="0">
                <a:pos x="525" y="163"/>
              </a:cxn>
            </a:cxnLst>
            <a:rect l="0" t="0" r="r" b="b"/>
            <a:pathLst>
              <a:path w="525" h="179">
                <a:moveTo>
                  <a:pt x="525" y="163"/>
                </a:moveTo>
                <a:cubicBezTo>
                  <a:pt x="525" y="172"/>
                  <a:pt x="518" y="179"/>
                  <a:pt x="509" y="179"/>
                </a:cubicBezTo>
                <a:cubicBezTo>
                  <a:pt x="16" y="179"/>
                  <a:pt x="16" y="179"/>
                  <a:pt x="16" y="179"/>
                </a:cubicBezTo>
                <a:cubicBezTo>
                  <a:pt x="7" y="179"/>
                  <a:pt x="0" y="172"/>
                  <a:pt x="0" y="16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18" y="0"/>
                  <a:pt x="525" y="8"/>
                  <a:pt x="525" y="16"/>
                </a:cubicBezTo>
                <a:lnTo>
                  <a:pt x="525" y="163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50000">
                <a:srgbClr val="3A3A3A">
                  <a:shade val="67500"/>
                  <a:satMod val="115000"/>
                </a:srgbClr>
              </a:gs>
              <a:gs pos="100000">
                <a:srgbClr val="3A3A3A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1371600" y="4945559"/>
            <a:ext cx="1219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1371600" y="4492823"/>
            <a:ext cx="838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6781800" y="4495800"/>
            <a:ext cx="533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6324600" y="4945559"/>
            <a:ext cx="1219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3540511" y="4156762"/>
            <a:ext cx="17934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Text Here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3200400" y="4495800"/>
            <a:ext cx="259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Your text here. Example text. </a:t>
            </a:r>
            <a:endParaRPr lang="ru-RU" altLang="ko-KR" sz="1100" kern="0" dirty="0" smtClean="0">
              <a:solidFill>
                <a:schemeClr val="bg1"/>
              </a:solidFill>
              <a:latin typeface="+mn-lt"/>
              <a:ea typeface="굴림" charset="-127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then.</a:t>
            </a:r>
          </a:p>
        </p:txBody>
      </p:sp>
      <p:grpSp>
        <p:nvGrpSpPr>
          <p:cNvPr id="142" name="Group 141"/>
          <p:cNvGrpSpPr/>
          <p:nvPr/>
        </p:nvGrpSpPr>
        <p:grpSpPr>
          <a:xfrm flipH="1">
            <a:off x="2279650" y="4451350"/>
            <a:ext cx="400698" cy="400696"/>
            <a:chOff x="3748715" y="4742799"/>
            <a:chExt cx="362604" cy="362602"/>
          </a:xfrm>
        </p:grpSpPr>
        <p:sp>
          <p:nvSpPr>
            <p:cNvPr id="143" name="Oval 51"/>
            <p:cNvSpPr>
              <a:spLocks noChangeArrowheads="1"/>
            </p:cNvSpPr>
            <p:nvPr/>
          </p:nvSpPr>
          <p:spPr bwMode="auto">
            <a:xfrm flipH="1">
              <a:off x="3748715" y="4742799"/>
              <a:ext cx="362604" cy="36260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144" name="Freeform 6"/>
            <p:cNvSpPr>
              <a:spLocks/>
            </p:cNvSpPr>
            <p:nvPr/>
          </p:nvSpPr>
          <p:spPr bwMode="auto">
            <a:xfrm rot="10800000">
              <a:off x="3823872" y="4811037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6203950" y="4451350"/>
            <a:ext cx="400698" cy="400696"/>
            <a:chOff x="3748715" y="4742799"/>
            <a:chExt cx="362604" cy="362602"/>
          </a:xfrm>
        </p:grpSpPr>
        <p:sp>
          <p:nvSpPr>
            <p:cNvPr id="147" name="Oval 51"/>
            <p:cNvSpPr>
              <a:spLocks noChangeArrowheads="1"/>
            </p:cNvSpPr>
            <p:nvPr/>
          </p:nvSpPr>
          <p:spPr bwMode="auto">
            <a:xfrm flipH="1">
              <a:off x="3748715" y="4742799"/>
              <a:ext cx="362604" cy="36260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148" name="Freeform 6"/>
            <p:cNvSpPr>
              <a:spLocks/>
            </p:cNvSpPr>
            <p:nvPr/>
          </p:nvSpPr>
          <p:spPr bwMode="auto">
            <a:xfrm rot="10800000">
              <a:off x="3823872" y="4811037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 flipH="1">
            <a:off x="1270654" y="3315354"/>
            <a:ext cx="424796" cy="424794"/>
            <a:chOff x="3748715" y="4742799"/>
            <a:chExt cx="362604" cy="362602"/>
          </a:xfrm>
        </p:grpSpPr>
        <p:sp>
          <p:nvSpPr>
            <p:cNvPr id="151" name="Oval 51"/>
            <p:cNvSpPr>
              <a:spLocks noChangeArrowheads="1"/>
            </p:cNvSpPr>
            <p:nvPr/>
          </p:nvSpPr>
          <p:spPr bwMode="auto">
            <a:xfrm flipH="1">
              <a:off x="3748715" y="4742799"/>
              <a:ext cx="362604" cy="36260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152" name="Freeform 6"/>
            <p:cNvSpPr>
              <a:spLocks/>
            </p:cNvSpPr>
            <p:nvPr/>
          </p:nvSpPr>
          <p:spPr bwMode="auto">
            <a:xfrm rot="5400000">
              <a:off x="3861814" y="4842073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 flipH="1">
            <a:off x="4223404" y="3315354"/>
            <a:ext cx="424796" cy="424794"/>
            <a:chOff x="3748715" y="4742799"/>
            <a:chExt cx="362604" cy="362602"/>
          </a:xfrm>
        </p:grpSpPr>
        <p:sp>
          <p:nvSpPr>
            <p:cNvPr id="155" name="Oval 51"/>
            <p:cNvSpPr>
              <a:spLocks noChangeArrowheads="1"/>
            </p:cNvSpPr>
            <p:nvPr/>
          </p:nvSpPr>
          <p:spPr bwMode="auto">
            <a:xfrm flipH="1">
              <a:off x="3748715" y="4742799"/>
              <a:ext cx="362604" cy="36260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156" name="Freeform 6"/>
            <p:cNvSpPr>
              <a:spLocks/>
            </p:cNvSpPr>
            <p:nvPr/>
          </p:nvSpPr>
          <p:spPr bwMode="auto">
            <a:xfrm rot="5400000">
              <a:off x="3861814" y="4842073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 flipH="1">
            <a:off x="7214254" y="3315354"/>
            <a:ext cx="424796" cy="424794"/>
            <a:chOff x="3748715" y="4742799"/>
            <a:chExt cx="362604" cy="362602"/>
          </a:xfrm>
        </p:grpSpPr>
        <p:sp>
          <p:nvSpPr>
            <p:cNvPr id="159" name="Oval 51"/>
            <p:cNvSpPr>
              <a:spLocks noChangeArrowheads="1"/>
            </p:cNvSpPr>
            <p:nvPr/>
          </p:nvSpPr>
          <p:spPr bwMode="auto">
            <a:xfrm flipH="1">
              <a:off x="3748715" y="4742799"/>
              <a:ext cx="362604" cy="36260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160" name="Freeform 6"/>
            <p:cNvSpPr>
              <a:spLocks/>
            </p:cNvSpPr>
            <p:nvPr/>
          </p:nvSpPr>
          <p:spPr bwMode="auto">
            <a:xfrm rot="5400000">
              <a:off x="3861814" y="4842073"/>
              <a:ext cx="144878" cy="230012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1" name="Oval 53"/>
            <p:cNvSpPr>
              <a:spLocks noChangeArrowheads="1"/>
            </p:cNvSpPr>
            <p:nvPr/>
          </p:nvSpPr>
          <p:spPr bwMode="auto">
            <a:xfrm flipH="1">
              <a:off x="3795503" y="4759174"/>
              <a:ext cx="271368" cy="210543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sp>
        <p:nvSpPr>
          <p:cNvPr id="40" name="AutoShape 64"/>
          <p:cNvSpPr>
            <a:spLocks noChangeArrowheads="1"/>
          </p:cNvSpPr>
          <p:nvPr/>
        </p:nvSpPr>
        <p:spPr bwMode="gray">
          <a:xfrm>
            <a:off x="6096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Blocks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006917405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4554185</TotalTime>
  <Words>117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DG-聚合</dc:subject>
  <dc:creator>PPTfans.cn</dc:creator>
  <cp:keywords>TZ-手动增减;XG-渐变;KJ-平面;DH-静态;XJ-二级</cp:keywords>
  <dc:description>PPTfans.cn</dc:description>
  <cp:revision>754</cp:revision>
  <dcterms:created xsi:type="dcterms:W3CDTF">2010-07-23T09:33:49Z</dcterms:created>
  <dcterms:modified xsi:type="dcterms:W3CDTF">2012-07-18T18:47:18Z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