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 flipH="1">
            <a:off x="-76200" y="4015740"/>
            <a:ext cx="2819400" cy="4572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flipH="1">
            <a:off x="-76200" y="1828800"/>
            <a:ext cx="2819400" cy="4572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191000" y="1295400"/>
            <a:ext cx="3150148" cy="4396788"/>
            <a:chOff x="3098252" y="1295400"/>
            <a:chExt cx="3150148" cy="4396788"/>
          </a:xfrm>
        </p:grpSpPr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3098252" y="1309375"/>
              <a:ext cx="3150148" cy="3421276"/>
            </a:xfrm>
            <a:custGeom>
              <a:avLst/>
              <a:gdLst/>
              <a:ahLst/>
              <a:cxnLst>
                <a:cxn ang="0">
                  <a:pos x="194" y="459"/>
                </a:cxn>
                <a:cxn ang="0">
                  <a:pos x="203" y="418"/>
                </a:cxn>
                <a:cxn ang="0">
                  <a:pos x="235" y="377"/>
                </a:cxn>
                <a:cxn ang="0">
                  <a:pos x="291" y="323"/>
                </a:cxn>
                <a:cxn ang="0">
                  <a:pos x="339" y="262"/>
                </a:cxn>
                <a:cxn ang="0">
                  <a:pos x="353" y="201"/>
                </a:cxn>
                <a:cxn ang="0">
                  <a:pos x="323" y="128"/>
                </a:cxn>
                <a:cxn ang="0">
                  <a:pos x="240" y="101"/>
                </a:cxn>
                <a:cxn ang="0">
                  <a:pos x="148" y="133"/>
                </a:cxn>
                <a:cxn ang="0">
                  <a:pos x="115" y="222"/>
                </a:cxn>
                <a:cxn ang="0">
                  <a:pos x="115" y="256"/>
                </a:cxn>
                <a:cxn ang="0">
                  <a:pos x="0" y="256"/>
                </a:cxn>
                <a:cxn ang="0">
                  <a:pos x="0" y="228"/>
                </a:cxn>
                <a:cxn ang="0">
                  <a:pos x="60" y="56"/>
                </a:cxn>
                <a:cxn ang="0">
                  <a:pos x="239" y="0"/>
                </a:cxn>
                <a:cxn ang="0">
                  <a:pos x="412" y="53"/>
                </a:cxn>
                <a:cxn ang="0">
                  <a:pos x="477" y="195"/>
                </a:cxn>
                <a:cxn ang="0">
                  <a:pos x="457" y="287"/>
                </a:cxn>
                <a:cxn ang="0">
                  <a:pos x="391" y="374"/>
                </a:cxn>
                <a:cxn ang="0">
                  <a:pos x="326" y="441"/>
                </a:cxn>
                <a:cxn ang="0">
                  <a:pos x="313" y="458"/>
                </a:cxn>
                <a:cxn ang="0">
                  <a:pos x="310" y="479"/>
                </a:cxn>
                <a:cxn ang="0">
                  <a:pos x="310" y="518"/>
                </a:cxn>
                <a:cxn ang="0">
                  <a:pos x="194" y="518"/>
                </a:cxn>
                <a:cxn ang="0">
                  <a:pos x="194" y="459"/>
                </a:cxn>
              </a:cxnLst>
              <a:rect l="0" t="0" r="r" b="b"/>
              <a:pathLst>
                <a:path w="477" h="518">
                  <a:moveTo>
                    <a:pt x="194" y="459"/>
                  </a:moveTo>
                  <a:cubicBezTo>
                    <a:pt x="194" y="444"/>
                    <a:pt x="197" y="430"/>
                    <a:pt x="203" y="418"/>
                  </a:cubicBezTo>
                  <a:cubicBezTo>
                    <a:pt x="209" y="406"/>
                    <a:pt x="220" y="392"/>
                    <a:pt x="235" y="377"/>
                  </a:cubicBezTo>
                  <a:cubicBezTo>
                    <a:pt x="291" y="323"/>
                    <a:pt x="291" y="323"/>
                    <a:pt x="291" y="323"/>
                  </a:cubicBezTo>
                  <a:cubicBezTo>
                    <a:pt x="313" y="301"/>
                    <a:pt x="329" y="281"/>
                    <a:pt x="339" y="262"/>
                  </a:cubicBezTo>
                  <a:cubicBezTo>
                    <a:pt x="348" y="243"/>
                    <a:pt x="353" y="222"/>
                    <a:pt x="353" y="201"/>
                  </a:cubicBezTo>
                  <a:cubicBezTo>
                    <a:pt x="353" y="170"/>
                    <a:pt x="343" y="146"/>
                    <a:pt x="323" y="128"/>
                  </a:cubicBezTo>
                  <a:cubicBezTo>
                    <a:pt x="303" y="110"/>
                    <a:pt x="275" y="101"/>
                    <a:pt x="240" y="101"/>
                  </a:cubicBezTo>
                  <a:cubicBezTo>
                    <a:pt x="200" y="101"/>
                    <a:pt x="170" y="112"/>
                    <a:pt x="148" y="133"/>
                  </a:cubicBezTo>
                  <a:cubicBezTo>
                    <a:pt x="126" y="154"/>
                    <a:pt x="115" y="183"/>
                    <a:pt x="115" y="222"/>
                  </a:cubicBezTo>
                  <a:cubicBezTo>
                    <a:pt x="115" y="256"/>
                    <a:pt x="115" y="256"/>
                    <a:pt x="115" y="256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151"/>
                    <a:pt x="20" y="94"/>
                    <a:pt x="60" y="56"/>
                  </a:cubicBezTo>
                  <a:cubicBezTo>
                    <a:pt x="100" y="18"/>
                    <a:pt x="159" y="0"/>
                    <a:pt x="239" y="0"/>
                  </a:cubicBezTo>
                  <a:cubicBezTo>
                    <a:pt x="311" y="0"/>
                    <a:pt x="369" y="17"/>
                    <a:pt x="412" y="53"/>
                  </a:cubicBezTo>
                  <a:cubicBezTo>
                    <a:pt x="455" y="89"/>
                    <a:pt x="477" y="136"/>
                    <a:pt x="477" y="195"/>
                  </a:cubicBezTo>
                  <a:cubicBezTo>
                    <a:pt x="477" y="229"/>
                    <a:pt x="470" y="260"/>
                    <a:pt x="457" y="287"/>
                  </a:cubicBezTo>
                  <a:cubicBezTo>
                    <a:pt x="444" y="315"/>
                    <a:pt x="422" y="344"/>
                    <a:pt x="391" y="374"/>
                  </a:cubicBezTo>
                  <a:cubicBezTo>
                    <a:pt x="326" y="441"/>
                    <a:pt x="326" y="441"/>
                    <a:pt x="326" y="441"/>
                  </a:cubicBezTo>
                  <a:cubicBezTo>
                    <a:pt x="320" y="447"/>
                    <a:pt x="315" y="453"/>
                    <a:pt x="313" y="458"/>
                  </a:cubicBezTo>
                  <a:cubicBezTo>
                    <a:pt x="311" y="462"/>
                    <a:pt x="310" y="469"/>
                    <a:pt x="310" y="479"/>
                  </a:cubicBezTo>
                  <a:cubicBezTo>
                    <a:pt x="310" y="518"/>
                    <a:pt x="310" y="518"/>
                    <a:pt x="310" y="518"/>
                  </a:cubicBezTo>
                  <a:cubicBezTo>
                    <a:pt x="194" y="518"/>
                    <a:pt x="194" y="518"/>
                    <a:pt x="194" y="518"/>
                  </a:cubicBezTo>
                  <a:lnTo>
                    <a:pt x="194" y="45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65000">
                  <a:srgbClr val="3A3A3A">
                    <a:shade val="67500"/>
                    <a:satMod val="115000"/>
                  </a:srgbClr>
                </a:gs>
                <a:gs pos="100000">
                  <a:srgbClr val="4D4D4D"/>
                </a:gs>
              </a:gsLst>
              <a:lin ang="16200000" scaled="1"/>
              <a:tileRect/>
            </a:gradFill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4361665" y="4895566"/>
              <a:ext cx="791032" cy="796622"/>
            </a:xfrm>
            <a:prstGeom prst="rect">
              <a:avLst/>
            </a:prstGeom>
            <a:gradFill flip="none" rotWithShape="1">
              <a:gsLst>
                <a:gs pos="0">
                  <a:srgbClr val="000000"/>
                </a:gs>
                <a:gs pos="65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4711059" y="4121306"/>
              <a:ext cx="461203" cy="178890"/>
            </a:xfrm>
            <a:custGeom>
              <a:avLst/>
              <a:gdLst/>
              <a:ahLst/>
              <a:cxnLst>
                <a:cxn ang="0">
                  <a:pos x="165" y="64"/>
                </a:cxn>
                <a:cxn ang="0">
                  <a:pos x="0" y="64"/>
                </a:cxn>
                <a:cxn ang="0">
                  <a:pos x="0" y="0"/>
                </a:cxn>
                <a:cxn ang="0">
                  <a:pos x="99" y="0"/>
                </a:cxn>
              </a:cxnLst>
              <a:rect l="0" t="0" r="r" b="b"/>
              <a:pathLst>
                <a:path w="165" h="64">
                  <a:moveTo>
                    <a:pt x="165" y="64"/>
                  </a:moveTo>
                  <a:lnTo>
                    <a:pt x="0" y="64"/>
                  </a:lnTo>
                  <a:lnTo>
                    <a:pt x="0" y="0"/>
                  </a:lnTo>
                  <a:lnTo>
                    <a:pt x="99" y="0"/>
                  </a:lnTo>
                </a:path>
              </a:pathLst>
            </a:custGeom>
            <a:noFill/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4590868" y="3581841"/>
              <a:ext cx="668045" cy="268335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39" y="96"/>
                </a:cxn>
                <a:cxn ang="0">
                  <a:pos x="239" y="0"/>
                </a:cxn>
              </a:cxnLst>
              <a:rect l="0" t="0" r="r" b="b"/>
              <a:pathLst>
                <a:path w="239" h="96">
                  <a:moveTo>
                    <a:pt x="0" y="96"/>
                  </a:moveTo>
                  <a:lnTo>
                    <a:pt x="239" y="96"/>
                  </a:lnTo>
                  <a:lnTo>
                    <a:pt x="239" y="0"/>
                  </a:lnTo>
                </a:path>
              </a:pathLst>
            </a:custGeom>
            <a:noFill/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 flipV="1">
              <a:off x="5655824" y="3172702"/>
              <a:ext cx="2796" cy="651273"/>
            </a:xfrm>
            <a:prstGeom prst="line">
              <a:avLst/>
            </a:prstGeom>
            <a:noFill/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8" name="Freeform 30"/>
            <p:cNvSpPr>
              <a:spLocks/>
            </p:cNvSpPr>
            <p:nvPr/>
          </p:nvSpPr>
          <p:spPr bwMode="auto">
            <a:xfrm>
              <a:off x="5502091" y="2933364"/>
              <a:ext cx="402503" cy="237590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144" y="85"/>
                </a:cxn>
                <a:cxn ang="0">
                  <a:pos x="144" y="0"/>
                </a:cxn>
              </a:cxnLst>
              <a:rect l="0" t="0" r="r" b="b"/>
              <a:pathLst>
                <a:path w="144" h="85">
                  <a:moveTo>
                    <a:pt x="0" y="85"/>
                  </a:moveTo>
                  <a:lnTo>
                    <a:pt x="144" y="85"/>
                  </a:lnTo>
                  <a:lnTo>
                    <a:pt x="144" y="0"/>
                  </a:lnTo>
                </a:path>
              </a:pathLst>
            </a:custGeom>
            <a:noFill/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5085611" y="3601406"/>
              <a:ext cx="338215" cy="2796"/>
            </a:xfrm>
            <a:prstGeom prst="line">
              <a:avLst/>
            </a:prstGeom>
            <a:noFill/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5376308" y="2181465"/>
              <a:ext cx="528286" cy="746309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114" y="267"/>
                </a:cxn>
                <a:cxn ang="0">
                  <a:pos x="114" y="0"/>
                </a:cxn>
                <a:cxn ang="0">
                  <a:pos x="189" y="0"/>
                </a:cxn>
                <a:cxn ang="0">
                  <a:pos x="189" y="158"/>
                </a:cxn>
              </a:cxnLst>
              <a:rect l="0" t="0" r="r" b="b"/>
              <a:pathLst>
                <a:path w="189" h="267">
                  <a:moveTo>
                    <a:pt x="0" y="267"/>
                  </a:moveTo>
                  <a:lnTo>
                    <a:pt x="114" y="267"/>
                  </a:lnTo>
                  <a:lnTo>
                    <a:pt x="114" y="0"/>
                  </a:lnTo>
                  <a:lnTo>
                    <a:pt x="189" y="0"/>
                  </a:lnTo>
                  <a:lnTo>
                    <a:pt x="189" y="158"/>
                  </a:lnTo>
                </a:path>
              </a:pathLst>
            </a:custGeom>
            <a:noFill/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>
              <a:off x="5448982" y="1832071"/>
              <a:ext cx="561828" cy="257155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0" y="0"/>
                </a:cxn>
                <a:cxn ang="0">
                  <a:pos x="0" y="92"/>
                </a:cxn>
              </a:cxnLst>
              <a:rect l="0" t="0" r="r" b="b"/>
              <a:pathLst>
                <a:path w="201" h="92">
                  <a:moveTo>
                    <a:pt x="201" y="0"/>
                  </a:moveTo>
                  <a:lnTo>
                    <a:pt x="0" y="0"/>
                  </a:lnTo>
                  <a:lnTo>
                    <a:pt x="0" y="92"/>
                  </a:lnTo>
                </a:path>
              </a:pathLst>
            </a:custGeom>
            <a:noFill/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3377768" y="1566530"/>
              <a:ext cx="606551" cy="237590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217" y="85"/>
                </a:cxn>
                <a:cxn ang="0">
                  <a:pos x="217" y="0"/>
                </a:cxn>
              </a:cxnLst>
              <a:rect l="0" t="0" r="r" b="b"/>
              <a:pathLst>
                <a:path w="217" h="85">
                  <a:moveTo>
                    <a:pt x="0" y="85"/>
                  </a:moveTo>
                  <a:lnTo>
                    <a:pt x="217" y="85"/>
                  </a:lnTo>
                  <a:lnTo>
                    <a:pt x="217" y="0"/>
                  </a:lnTo>
                </a:path>
              </a:pathLst>
            </a:custGeom>
            <a:noFill/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4630001" y="1586097"/>
              <a:ext cx="556238" cy="547851"/>
            </a:xfrm>
            <a:custGeom>
              <a:avLst/>
              <a:gdLst/>
              <a:ahLst/>
              <a:cxnLst>
                <a:cxn ang="0">
                  <a:pos x="199" y="196"/>
                </a:cxn>
                <a:cxn ang="0">
                  <a:pos x="199" y="0"/>
                </a:cxn>
                <a:cxn ang="0">
                  <a:pos x="104" y="0"/>
                </a:cxn>
                <a:cxn ang="0">
                  <a:pos x="104" y="76"/>
                </a:cxn>
                <a:cxn ang="0">
                  <a:pos x="0" y="76"/>
                </a:cxn>
              </a:cxnLst>
              <a:rect l="0" t="0" r="r" b="b"/>
              <a:pathLst>
                <a:path w="199" h="196">
                  <a:moveTo>
                    <a:pt x="199" y="196"/>
                  </a:moveTo>
                  <a:lnTo>
                    <a:pt x="199" y="0"/>
                  </a:lnTo>
                  <a:lnTo>
                    <a:pt x="104" y="0"/>
                  </a:lnTo>
                  <a:lnTo>
                    <a:pt x="104" y="76"/>
                  </a:lnTo>
                  <a:lnTo>
                    <a:pt x="0" y="76"/>
                  </a:lnTo>
                </a:path>
              </a:pathLst>
            </a:custGeom>
            <a:noFill/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3306810" y="2122767"/>
              <a:ext cx="553442" cy="567418"/>
            </a:xfrm>
            <a:custGeom>
              <a:avLst/>
              <a:gdLst/>
              <a:ahLst/>
              <a:cxnLst>
                <a:cxn ang="0">
                  <a:pos x="198" y="203"/>
                </a:cxn>
                <a:cxn ang="0">
                  <a:pos x="198" y="0"/>
                </a:cxn>
                <a:cxn ang="0">
                  <a:pos x="101" y="0"/>
                </a:cxn>
                <a:cxn ang="0">
                  <a:pos x="101" y="78"/>
                </a:cxn>
                <a:cxn ang="0">
                  <a:pos x="0" y="78"/>
                </a:cxn>
              </a:cxnLst>
              <a:rect l="0" t="0" r="r" b="b"/>
              <a:pathLst>
                <a:path w="198" h="203">
                  <a:moveTo>
                    <a:pt x="198" y="203"/>
                  </a:moveTo>
                  <a:lnTo>
                    <a:pt x="198" y="0"/>
                  </a:lnTo>
                  <a:lnTo>
                    <a:pt x="101" y="0"/>
                  </a:lnTo>
                  <a:lnTo>
                    <a:pt x="101" y="78"/>
                  </a:lnTo>
                  <a:lnTo>
                    <a:pt x="0" y="78"/>
                  </a:lnTo>
                </a:path>
              </a:pathLst>
            </a:custGeom>
            <a:noFill/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>
              <a:off x="4493037" y="1295400"/>
              <a:ext cx="2796" cy="290697"/>
            </a:xfrm>
            <a:prstGeom prst="line">
              <a:avLst/>
            </a:prstGeom>
            <a:noFill/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auto">
            <a:xfrm>
              <a:off x="4255449" y="1594481"/>
              <a:ext cx="427661" cy="243180"/>
            </a:xfrm>
            <a:custGeom>
              <a:avLst/>
              <a:gdLst/>
              <a:ahLst/>
              <a:cxnLst>
                <a:cxn ang="0">
                  <a:pos x="153" y="0"/>
                </a:cxn>
                <a:cxn ang="0">
                  <a:pos x="0" y="0"/>
                </a:cxn>
                <a:cxn ang="0">
                  <a:pos x="0" y="87"/>
                </a:cxn>
              </a:cxnLst>
              <a:rect l="0" t="0" r="r" b="b"/>
              <a:pathLst>
                <a:path w="153" h="87">
                  <a:moveTo>
                    <a:pt x="153" y="0"/>
                  </a:moveTo>
                  <a:lnTo>
                    <a:pt x="0" y="0"/>
                  </a:lnTo>
                  <a:lnTo>
                    <a:pt x="0" y="87"/>
                  </a:lnTo>
                </a:path>
              </a:pathLst>
            </a:custGeom>
            <a:noFill/>
            <a:ln w="41275" cap="flat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634150" y="2157568"/>
              <a:ext cx="206115" cy="20611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914560" y="4499781"/>
              <a:ext cx="206115" cy="2061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 flipH="1">
            <a:off x="6019798" y="4814575"/>
            <a:ext cx="713969" cy="1641423"/>
            <a:chOff x="1406525" y="3076575"/>
            <a:chExt cx="1125538" cy="2587626"/>
          </a:xfrm>
        </p:grpSpPr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1406525" y="3076575"/>
              <a:ext cx="706438" cy="231775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445" y="17"/>
                </a:cxn>
                <a:cxn ang="0">
                  <a:pos x="48" y="1460"/>
                </a:cxn>
                <a:cxn ang="0">
                  <a:pos x="0" y="1425"/>
                </a:cxn>
                <a:cxn ang="0">
                  <a:pos x="400" y="0"/>
                </a:cxn>
              </a:cxnLst>
              <a:rect l="0" t="0" r="r" b="b"/>
              <a:pathLst>
                <a:path w="445" h="1460">
                  <a:moveTo>
                    <a:pt x="400" y="0"/>
                  </a:moveTo>
                  <a:lnTo>
                    <a:pt x="445" y="17"/>
                  </a:lnTo>
                  <a:lnTo>
                    <a:pt x="48" y="1460"/>
                  </a:lnTo>
                  <a:lnTo>
                    <a:pt x="0" y="1425"/>
                  </a:lnTo>
                  <a:lnTo>
                    <a:pt x="4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</a:srgbClr>
                </a:gs>
                <a:gs pos="100000">
                  <a:srgbClr val="B3B3B3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1482725" y="3103563"/>
              <a:ext cx="688975" cy="2290763"/>
            </a:xfrm>
            <a:custGeom>
              <a:avLst/>
              <a:gdLst/>
              <a:ahLst/>
              <a:cxnLst>
                <a:cxn ang="0">
                  <a:pos x="0" y="1443"/>
                </a:cxn>
                <a:cxn ang="0">
                  <a:pos x="38" y="1424"/>
                </a:cxn>
                <a:cxn ang="0">
                  <a:pos x="434" y="0"/>
                </a:cxn>
                <a:cxn ang="0">
                  <a:pos x="397" y="0"/>
                </a:cxn>
                <a:cxn ang="0">
                  <a:pos x="0" y="1443"/>
                </a:cxn>
              </a:cxnLst>
              <a:rect l="0" t="0" r="r" b="b"/>
              <a:pathLst>
                <a:path w="434" h="1443">
                  <a:moveTo>
                    <a:pt x="0" y="1443"/>
                  </a:moveTo>
                  <a:lnTo>
                    <a:pt x="38" y="1424"/>
                  </a:lnTo>
                  <a:lnTo>
                    <a:pt x="434" y="0"/>
                  </a:lnTo>
                  <a:lnTo>
                    <a:pt x="397" y="0"/>
                  </a:lnTo>
                  <a:lnTo>
                    <a:pt x="0" y="1443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2041525" y="3076575"/>
              <a:ext cx="130175" cy="30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19"/>
                </a:cxn>
                <a:cxn ang="0">
                  <a:pos x="82" y="17"/>
                </a:cxn>
                <a:cxn ang="0">
                  <a:pos x="40" y="0"/>
                </a:cxn>
                <a:cxn ang="0">
                  <a:pos x="0" y="0"/>
                </a:cxn>
              </a:cxnLst>
              <a:rect l="0" t="0" r="r" b="b"/>
              <a:pathLst>
                <a:path w="82" h="19">
                  <a:moveTo>
                    <a:pt x="0" y="0"/>
                  </a:moveTo>
                  <a:lnTo>
                    <a:pt x="47" y="19"/>
                  </a:lnTo>
                  <a:lnTo>
                    <a:pt x="82" y="17"/>
                  </a:lnTo>
                  <a:lnTo>
                    <a:pt x="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025650" y="3411538"/>
              <a:ext cx="296863" cy="201613"/>
            </a:xfrm>
            <a:custGeom>
              <a:avLst/>
              <a:gdLst/>
              <a:ahLst/>
              <a:cxnLst>
                <a:cxn ang="0">
                  <a:pos x="187" y="92"/>
                </a:cxn>
                <a:cxn ang="0">
                  <a:pos x="10" y="0"/>
                </a:cxn>
                <a:cxn ang="0">
                  <a:pos x="0" y="33"/>
                </a:cxn>
                <a:cxn ang="0">
                  <a:pos x="175" y="127"/>
                </a:cxn>
                <a:cxn ang="0">
                  <a:pos x="187" y="92"/>
                </a:cxn>
              </a:cxnLst>
              <a:rect l="0" t="0" r="r" b="b"/>
              <a:pathLst>
                <a:path w="187" h="127">
                  <a:moveTo>
                    <a:pt x="187" y="92"/>
                  </a:moveTo>
                  <a:lnTo>
                    <a:pt x="10" y="0"/>
                  </a:lnTo>
                  <a:lnTo>
                    <a:pt x="0" y="33"/>
                  </a:lnTo>
                  <a:lnTo>
                    <a:pt x="175" y="127"/>
                  </a:lnTo>
                  <a:lnTo>
                    <a:pt x="187" y="9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1951038" y="3703638"/>
              <a:ext cx="288925" cy="206375"/>
            </a:xfrm>
            <a:custGeom>
              <a:avLst/>
              <a:gdLst/>
              <a:ahLst/>
              <a:cxnLst>
                <a:cxn ang="0">
                  <a:pos x="172" y="130"/>
                </a:cxn>
                <a:cxn ang="0">
                  <a:pos x="0" y="35"/>
                </a:cxn>
                <a:cxn ang="0">
                  <a:pos x="7" y="0"/>
                </a:cxn>
                <a:cxn ang="0">
                  <a:pos x="182" y="90"/>
                </a:cxn>
                <a:cxn ang="0">
                  <a:pos x="172" y="130"/>
                </a:cxn>
              </a:cxnLst>
              <a:rect l="0" t="0" r="r" b="b"/>
              <a:pathLst>
                <a:path w="182" h="130">
                  <a:moveTo>
                    <a:pt x="172" y="130"/>
                  </a:moveTo>
                  <a:lnTo>
                    <a:pt x="0" y="35"/>
                  </a:lnTo>
                  <a:lnTo>
                    <a:pt x="7" y="0"/>
                  </a:lnTo>
                  <a:lnTo>
                    <a:pt x="182" y="90"/>
                  </a:lnTo>
                  <a:lnTo>
                    <a:pt x="172" y="1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1865313" y="4037013"/>
              <a:ext cx="288925" cy="21748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0" y="35"/>
                </a:cxn>
                <a:cxn ang="0">
                  <a:pos x="9" y="0"/>
                </a:cxn>
                <a:cxn ang="0">
                  <a:pos x="182" y="97"/>
                </a:cxn>
                <a:cxn ang="0">
                  <a:pos x="170" y="137"/>
                </a:cxn>
              </a:cxnLst>
              <a:rect l="0" t="0" r="r" b="b"/>
              <a:pathLst>
                <a:path w="182" h="137">
                  <a:moveTo>
                    <a:pt x="170" y="137"/>
                  </a:moveTo>
                  <a:lnTo>
                    <a:pt x="0" y="35"/>
                  </a:lnTo>
                  <a:lnTo>
                    <a:pt x="9" y="0"/>
                  </a:lnTo>
                  <a:lnTo>
                    <a:pt x="182" y="97"/>
                  </a:lnTo>
                  <a:lnTo>
                    <a:pt x="170" y="13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1752600" y="4408488"/>
              <a:ext cx="295275" cy="225425"/>
            </a:xfrm>
            <a:custGeom>
              <a:avLst/>
              <a:gdLst/>
              <a:ahLst/>
              <a:cxnLst>
                <a:cxn ang="0">
                  <a:pos x="177" y="142"/>
                </a:cxn>
                <a:cxn ang="0">
                  <a:pos x="0" y="35"/>
                </a:cxn>
                <a:cxn ang="0">
                  <a:pos x="9" y="0"/>
                </a:cxn>
                <a:cxn ang="0">
                  <a:pos x="186" y="101"/>
                </a:cxn>
                <a:cxn ang="0">
                  <a:pos x="177" y="142"/>
                </a:cxn>
              </a:cxnLst>
              <a:rect l="0" t="0" r="r" b="b"/>
              <a:pathLst>
                <a:path w="186" h="142">
                  <a:moveTo>
                    <a:pt x="177" y="142"/>
                  </a:moveTo>
                  <a:lnTo>
                    <a:pt x="0" y="35"/>
                  </a:lnTo>
                  <a:lnTo>
                    <a:pt x="9" y="0"/>
                  </a:lnTo>
                  <a:lnTo>
                    <a:pt x="186" y="101"/>
                  </a:lnTo>
                  <a:lnTo>
                    <a:pt x="177" y="14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"/>
            <p:cNvSpPr>
              <a:spLocks/>
            </p:cNvSpPr>
            <p:nvPr/>
          </p:nvSpPr>
          <p:spPr bwMode="auto">
            <a:xfrm>
              <a:off x="1654175" y="4764088"/>
              <a:ext cx="296863" cy="222250"/>
            </a:xfrm>
            <a:custGeom>
              <a:avLst/>
              <a:gdLst/>
              <a:ahLst/>
              <a:cxnLst>
                <a:cxn ang="0">
                  <a:pos x="178" y="140"/>
                </a:cxn>
                <a:cxn ang="0">
                  <a:pos x="0" y="33"/>
                </a:cxn>
                <a:cxn ang="0">
                  <a:pos x="10" y="0"/>
                </a:cxn>
                <a:cxn ang="0">
                  <a:pos x="187" y="99"/>
                </a:cxn>
                <a:cxn ang="0">
                  <a:pos x="178" y="140"/>
                </a:cxn>
              </a:cxnLst>
              <a:rect l="0" t="0" r="r" b="b"/>
              <a:pathLst>
                <a:path w="187" h="140">
                  <a:moveTo>
                    <a:pt x="178" y="140"/>
                  </a:moveTo>
                  <a:lnTo>
                    <a:pt x="0" y="33"/>
                  </a:lnTo>
                  <a:lnTo>
                    <a:pt x="10" y="0"/>
                  </a:lnTo>
                  <a:lnTo>
                    <a:pt x="187" y="99"/>
                  </a:lnTo>
                  <a:lnTo>
                    <a:pt x="178" y="14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4"/>
            <p:cNvSpPr>
              <a:spLocks/>
            </p:cNvSpPr>
            <p:nvPr/>
          </p:nvSpPr>
          <p:spPr bwMode="auto">
            <a:xfrm>
              <a:off x="1554163" y="5121275"/>
              <a:ext cx="300038" cy="223838"/>
            </a:xfrm>
            <a:custGeom>
              <a:avLst/>
              <a:gdLst/>
              <a:ahLst/>
              <a:cxnLst>
                <a:cxn ang="0">
                  <a:pos x="179" y="141"/>
                </a:cxn>
                <a:cxn ang="0">
                  <a:pos x="0" y="35"/>
                </a:cxn>
                <a:cxn ang="0">
                  <a:pos x="9" y="0"/>
                </a:cxn>
                <a:cxn ang="0">
                  <a:pos x="189" y="101"/>
                </a:cxn>
                <a:cxn ang="0">
                  <a:pos x="179" y="141"/>
                </a:cxn>
              </a:cxnLst>
              <a:rect l="0" t="0" r="r" b="b"/>
              <a:pathLst>
                <a:path w="189" h="141">
                  <a:moveTo>
                    <a:pt x="179" y="141"/>
                  </a:moveTo>
                  <a:lnTo>
                    <a:pt x="0" y="35"/>
                  </a:lnTo>
                  <a:lnTo>
                    <a:pt x="9" y="0"/>
                  </a:lnTo>
                  <a:lnTo>
                    <a:pt x="189" y="101"/>
                  </a:lnTo>
                  <a:lnTo>
                    <a:pt x="179" y="14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5"/>
            <p:cNvSpPr>
              <a:spLocks/>
            </p:cNvSpPr>
            <p:nvPr/>
          </p:nvSpPr>
          <p:spPr bwMode="auto">
            <a:xfrm>
              <a:off x="1568450" y="5121275"/>
              <a:ext cx="292100" cy="160338"/>
            </a:xfrm>
            <a:custGeom>
              <a:avLst/>
              <a:gdLst/>
              <a:ahLst/>
              <a:cxnLst>
                <a:cxn ang="0">
                  <a:pos x="180" y="101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184" y="87"/>
                </a:cxn>
                <a:cxn ang="0">
                  <a:pos x="180" y="101"/>
                </a:cxn>
              </a:cxnLst>
              <a:rect l="0" t="0" r="r" b="b"/>
              <a:pathLst>
                <a:path w="184" h="101">
                  <a:moveTo>
                    <a:pt x="180" y="101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184" y="87"/>
                  </a:lnTo>
                  <a:lnTo>
                    <a:pt x="180" y="1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6"/>
            <p:cNvSpPr>
              <a:spLocks/>
            </p:cNvSpPr>
            <p:nvPr/>
          </p:nvSpPr>
          <p:spPr bwMode="auto">
            <a:xfrm>
              <a:off x="1670050" y="4764088"/>
              <a:ext cx="292100" cy="157163"/>
            </a:xfrm>
            <a:custGeom>
              <a:avLst/>
              <a:gdLst/>
              <a:ahLst/>
              <a:cxnLst>
                <a:cxn ang="0">
                  <a:pos x="177" y="99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184" y="85"/>
                </a:cxn>
                <a:cxn ang="0">
                  <a:pos x="177" y="99"/>
                </a:cxn>
              </a:cxnLst>
              <a:rect l="0" t="0" r="r" b="b"/>
              <a:pathLst>
                <a:path w="184" h="99">
                  <a:moveTo>
                    <a:pt x="177" y="99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184" y="85"/>
                  </a:lnTo>
                  <a:lnTo>
                    <a:pt x="177" y="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1766888" y="4408488"/>
              <a:ext cx="288925" cy="160338"/>
            </a:xfrm>
            <a:custGeom>
              <a:avLst/>
              <a:gdLst/>
              <a:ahLst/>
              <a:cxnLst>
                <a:cxn ang="0">
                  <a:pos x="177" y="101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182" y="85"/>
                </a:cxn>
                <a:cxn ang="0">
                  <a:pos x="177" y="101"/>
                </a:cxn>
              </a:cxnLst>
              <a:rect l="0" t="0" r="r" b="b"/>
              <a:pathLst>
                <a:path w="182" h="101">
                  <a:moveTo>
                    <a:pt x="177" y="101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182" y="85"/>
                  </a:lnTo>
                  <a:lnTo>
                    <a:pt x="177" y="1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8"/>
            <p:cNvSpPr>
              <a:spLocks/>
            </p:cNvSpPr>
            <p:nvPr/>
          </p:nvSpPr>
          <p:spPr bwMode="auto">
            <a:xfrm>
              <a:off x="1879600" y="4037013"/>
              <a:ext cx="277813" cy="153988"/>
            </a:xfrm>
            <a:custGeom>
              <a:avLst/>
              <a:gdLst/>
              <a:ahLst/>
              <a:cxnLst>
                <a:cxn ang="0">
                  <a:pos x="173" y="97"/>
                </a:cxn>
                <a:cxn ang="0">
                  <a:pos x="0" y="0"/>
                </a:cxn>
                <a:cxn ang="0">
                  <a:pos x="21" y="0"/>
                </a:cxn>
                <a:cxn ang="0">
                  <a:pos x="175" y="83"/>
                </a:cxn>
                <a:cxn ang="0">
                  <a:pos x="173" y="97"/>
                </a:cxn>
              </a:cxnLst>
              <a:rect l="0" t="0" r="r" b="b"/>
              <a:pathLst>
                <a:path w="175" h="97">
                  <a:moveTo>
                    <a:pt x="173" y="97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175" y="83"/>
                  </a:lnTo>
                  <a:lnTo>
                    <a:pt x="173" y="9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9"/>
            <p:cNvSpPr>
              <a:spLocks/>
            </p:cNvSpPr>
            <p:nvPr/>
          </p:nvSpPr>
          <p:spPr bwMode="auto">
            <a:xfrm>
              <a:off x="1962150" y="3698875"/>
              <a:ext cx="288925" cy="147638"/>
            </a:xfrm>
            <a:custGeom>
              <a:avLst/>
              <a:gdLst/>
              <a:ahLst/>
              <a:cxnLst>
                <a:cxn ang="0">
                  <a:pos x="175" y="93"/>
                </a:cxn>
                <a:cxn ang="0">
                  <a:pos x="0" y="3"/>
                </a:cxn>
                <a:cxn ang="0">
                  <a:pos x="28" y="0"/>
                </a:cxn>
                <a:cxn ang="0">
                  <a:pos x="182" y="78"/>
                </a:cxn>
                <a:cxn ang="0">
                  <a:pos x="175" y="93"/>
                </a:cxn>
              </a:cxnLst>
              <a:rect l="0" t="0" r="r" b="b"/>
              <a:pathLst>
                <a:path w="182" h="93">
                  <a:moveTo>
                    <a:pt x="175" y="93"/>
                  </a:moveTo>
                  <a:lnTo>
                    <a:pt x="0" y="3"/>
                  </a:lnTo>
                  <a:lnTo>
                    <a:pt x="28" y="0"/>
                  </a:lnTo>
                  <a:lnTo>
                    <a:pt x="182" y="78"/>
                  </a:lnTo>
                  <a:lnTo>
                    <a:pt x="175" y="9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0"/>
            <p:cNvSpPr>
              <a:spLocks/>
            </p:cNvSpPr>
            <p:nvPr/>
          </p:nvSpPr>
          <p:spPr bwMode="auto">
            <a:xfrm>
              <a:off x="2041525" y="3411538"/>
              <a:ext cx="292100" cy="146050"/>
            </a:xfrm>
            <a:custGeom>
              <a:avLst/>
              <a:gdLst/>
              <a:ahLst/>
              <a:cxnLst>
                <a:cxn ang="0">
                  <a:pos x="177" y="92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184" y="73"/>
                </a:cxn>
                <a:cxn ang="0">
                  <a:pos x="177" y="92"/>
                </a:cxn>
              </a:cxnLst>
              <a:rect l="0" t="0" r="r" b="b"/>
              <a:pathLst>
                <a:path w="184" h="92">
                  <a:moveTo>
                    <a:pt x="177" y="92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184" y="73"/>
                  </a:lnTo>
                  <a:lnTo>
                    <a:pt x="177" y="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1"/>
            <p:cNvSpPr>
              <a:spLocks/>
            </p:cNvSpPr>
            <p:nvPr/>
          </p:nvSpPr>
          <p:spPr bwMode="auto">
            <a:xfrm>
              <a:off x="1766888" y="3246438"/>
              <a:ext cx="704850" cy="2417763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444" y="19"/>
                </a:cxn>
                <a:cxn ang="0">
                  <a:pos x="43" y="1523"/>
                </a:cxn>
                <a:cxn ang="0">
                  <a:pos x="0" y="1490"/>
                </a:cxn>
                <a:cxn ang="0">
                  <a:pos x="402" y="0"/>
                </a:cxn>
              </a:cxnLst>
              <a:rect l="0" t="0" r="r" b="b"/>
              <a:pathLst>
                <a:path w="444" h="1523">
                  <a:moveTo>
                    <a:pt x="402" y="0"/>
                  </a:moveTo>
                  <a:lnTo>
                    <a:pt x="444" y="19"/>
                  </a:lnTo>
                  <a:lnTo>
                    <a:pt x="43" y="1523"/>
                  </a:lnTo>
                  <a:lnTo>
                    <a:pt x="0" y="1490"/>
                  </a:lnTo>
                  <a:lnTo>
                    <a:pt x="402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</a:srgbClr>
                </a:gs>
                <a:gs pos="100000">
                  <a:srgbClr val="B3B3B3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2"/>
            <p:cNvSpPr>
              <a:spLocks/>
            </p:cNvSpPr>
            <p:nvPr/>
          </p:nvSpPr>
          <p:spPr bwMode="auto">
            <a:xfrm>
              <a:off x="1835150" y="3271838"/>
              <a:ext cx="696913" cy="2392363"/>
            </a:xfrm>
            <a:custGeom>
              <a:avLst/>
              <a:gdLst/>
              <a:ahLst/>
              <a:cxnLst>
                <a:cxn ang="0">
                  <a:pos x="401" y="3"/>
                </a:cxn>
                <a:cxn ang="0">
                  <a:pos x="439" y="0"/>
                </a:cxn>
                <a:cxn ang="0">
                  <a:pos x="42" y="1488"/>
                </a:cxn>
                <a:cxn ang="0">
                  <a:pos x="0" y="1507"/>
                </a:cxn>
                <a:cxn ang="0">
                  <a:pos x="401" y="3"/>
                </a:cxn>
              </a:cxnLst>
              <a:rect l="0" t="0" r="r" b="b"/>
              <a:pathLst>
                <a:path w="439" h="1507">
                  <a:moveTo>
                    <a:pt x="401" y="3"/>
                  </a:moveTo>
                  <a:lnTo>
                    <a:pt x="439" y="0"/>
                  </a:lnTo>
                  <a:lnTo>
                    <a:pt x="42" y="1488"/>
                  </a:lnTo>
                  <a:lnTo>
                    <a:pt x="0" y="1507"/>
                  </a:lnTo>
                  <a:lnTo>
                    <a:pt x="401" y="3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3"/>
            <p:cNvSpPr>
              <a:spLocks/>
            </p:cNvSpPr>
            <p:nvPr/>
          </p:nvSpPr>
          <p:spPr bwMode="auto">
            <a:xfrm>
              <a:off x="2405063" y="3246438"/>
              <a:ext cx="127000" cy="30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19"/>
                </a:cxn>
                <a:cxn ang="0">
                  <a:pos x="80" y="16"/>
                </a:cxn>
                <a:cxn ang="0">
                  <a:pos x="38" y="4"/>
                </a:cxn>
                <a:cxn ang="0">
                  <a:pos x="0" y="0"/>
                </a:cxn>
              </a:cxnLst>
              <a:rect l="0" t="0" r="r" b="b"/>
              <a:pathLst>
                <a:path w="80" h="19">
                  <a:moveTo>
                    <a:pt x="0" y="0"/>
                  </a:moveTo>
                  <a:lnTo>
                    <a:pt x="42" y="19"/>
                  </a:lnTo>
                  <a:lnTo>
                    <a:pt x="80" y="16"/>
                  </a:lnTo>
                  <a:lnTo>
                    <a:pt x="3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6858000" y="57150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38200" y="1981200"/>
            <a:ext cx="206115" cy="206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38200" y="4179391"/>
            <a:ext cx="206115" cy="2061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066800" y="1932206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82040" y="4133671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62000" y="2286000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has been the industry's standard dummy text ever since the 1500s. </a:t>
            </a:r>
            <a:endParaRPr lang="en-US" sz="1200" dirty="0">
              <a:latin typeface="+mn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62000" y="4514671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has been the industry's standard dummy text ever since the 1500s. 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09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4553661</TotalTime>
  <Words>65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TZ-手动增减;XG-单色;KJ-平面;DH-静态;XJ-二级</cp:keywords>
  <dc:description>PPTfans.cn</dc:description>
  <cp:revision>805</cp:revision>
  <dcterms:created xsi:type="dcterms:W3CDTF">2010-07-23T09:33:49Z</dcterms:created>
  <dcterms:modified xsi:type="dcterms:W3CDTF">2012-07-18T18:32:40Z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