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bg1">
                <a:tint val="80000"/>
                <a:satMod val="300000"/>
              </a:schemeClr>
            </a:gs>
            <a:gs pos="60000">
              <a:schemeClr val="bg1">
                <a:lumMod val="8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381000"/>
            <a:ext cx="45720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2D  Puzzles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19150" y="4551822"/>
            <a:ext cx="7639050" cy="746794"/>
            <a:chOff x="457200" y="4364037"/>
            <a:chExt cx="8362950" cy="817563"/>
          </a:xfrm>
        </p:grpSpPr>
        <p:sp>
          <p:nvSpPr>
            <p:cNvPr id="3" name="Freeform 16"/>
            <p:cNvSpPr>
              <a:spLocks/>
            </p:cNvSpPr>
            <p:nvPr/>
          </p:nvSpPr>
          <p:spPr bwMode="auto">
            <a:xfrm>
              <a:off x="457200" y="4364037"/>
              <a:ext cx="1038225" cy="817563"/>
            </a:xfrm>
            <a:custGeom>
              <a:avLst/>
              <a:gdLst/>
              <a:ahLst/>
              <a:cxnLst>
                <a:cxn ang="0">
                  <a:pos x="243" y="84"/>
                </a:cxn>
                <a:cxn ang="0">
                  <a:pos x="221" y="92"/>
                </a:cxn>
                <a:cxn ang="0">
                  <a:pos x="218" y="94"/>
                </a:cxn>
                <a:cxn ang="0">
                  <a:pos x="206" y="98"/>
                </a:cxn>
                <a:cxn ang="0">
                  <a:pos x="198" y="97"/>
                </a:cxn>
                <a:cxn ang="0">
                  <a:pos x="198" y="0"/>
                </a:cxn>
                <a:cxn ang="0">
                  <a:pos x="0" y="0"/>
                </a:cxn>
                <a:cxn ang="0">
                  <a:pos x="0" y="218"/>
                </a:cxn>
                <a:cxn ang="0">
                  <a:pos x="198" y="218"/>
                </a:cxn>
                <a:cxn ang="0">
                  <a:pos x="198" y="134"/>
                </a:cxn>
                <a:cxn ang="0">
                  <a:pos x="206" y="133"/>
                </a:cxn>
                <a:cxn ang="0">
                  <a:pos x="219" y="138"/>
                </a:cxn>
                <a:cxn ang="0">
                  <a:pos x="243" y="147"/>
                </a:cxn>
                <a:cxn ang="0">
                  <a:pos x="277" y="115"/>
                </a:cxn>
                <a:cxn ang="0">
                  <a:pos x="243" y="84"/>
                </a:cxn>
              </a:cxnLst>
              <a:rect l="0" t="0" r="r" b="b"/>
              <a:pathLst>
                <a:path w="277" h="218">
                  <a:moveTo>
                    <a:pt x="243" y="84"/>
                  </a:moveTo>
                  <a:cubicBezTo>
                    <a:pt x="234" y="84"/>
                    <a:pt x="226" y="87"/>
                    <a:pt x="221" y="92"/>
                  </a:cubicBezTo>
                  <a:cubicBezTo>
                    <a:pt x="219" y="92"/>
                    <a:pt x="219" y="93"/>
                    <a:pt x="218" y="94"/>
                  </a:cubicBezTo>
                  <a:cubicBezTo>
                    <a:pt x="215" y="96"/>
                    <a:pt x="210" y="98"/>
                    <a:pt x="206" y="98"/>
                  </a:cubicBezTo>
                  <a:cubicBezTo>
                    <a:pt x="203" y="98"/>
                    <a:pt x="200" y="98"/>
                    <a:pt x="198" y="97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198" y="218"/>
                    <a:pt x="198" y="218"/>
                    <a:pt x="198" y="218"/>
                  </a:cubicBezTo>
                  <a:cubicBezTo>
                    <a:pt x="198" y="134"/>
                    <a:pt x="198" y="134"/>
                    <a:pt x="198" y="134"/>
                  </a:cubicBezTo>
                  <a:cubicBezTo>
                    <a:pt x="201" y="133"/>
                    <a:pt x="203" y="133"/>
                    <a:pt x="206" y="133"/>
                  </a:cubicBezTo>
                  <a:cubicBezTo>
                    <a:pt x="210" y="133"/>
                    <a:pt x="216" y="135"/>
                    <a:pt x="219" y="138"/>
                  </a:cubicBezTo>
                  <a:cubicBezTo>
                    <a:pt x="221" y="140"/>
                    <a:pt x="232" y="147"/>
                    <a:pt x="243" y="147"/>
                  </a:cubicBezTo>
                  <a:cubicBezTo>
                    <a:pt x="261" y="147"/>
                    <a:pt x="277" y="133"/>
                    <a:pt x="277" y="115"/>
                  </a:cubicBezTo>
                  <a:cubicBezTo>
                    <a:pt x="277" y="98"/>
                    <a:pt x="261" y="84"/>
                    <a:pt x="243" y="8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Freeform 17"/>
            <p:cNvSpPr>
              <a:spLocks/>
            </p:cNvSpPr>
            <p:nvPr/>
          </p:nvSpPr>
          <p:spPr bwMode="auto">
            <a:xfrm>
              <a:off x="1225550" y="4364037"/>
              <a:ext cx="727075" cy="817563"/>
            </a:xfrm>
            <a:custGeom>
              <a:avLst/>
              <a:gdLst/>
              <a:ahLst/>
              <a:cxnLst>
                <a:cxn ang="0">
                  <a:pos x="155" y="152"/>
                </a:cxn>
                <a:cxn ang="0">
                  <a:pos x="116" y="115"/>
                </a:cxn>
                <a:cxn ang="0">
                  <a:pos x="155" y="79"/>
                </a:cxn>
                <a:cxn ang="0">
                  <a:pos x="181" y="88"/>
                </a:cxn>
                <a:cxn ang="0">
                  <a:pos x="184" y="91"/>
                </a:cxn>
                <a:cxn ang="0">
                  <a:pos x="194" y="94"/>
                </a:cxn>
                <a:cxn ang="0">
                  <a:pos x="194" y="0"/>
                </a:cxn>
                <a:cxn ang="0">
                  <a:pos x="0" y="0"/>
                </a:cxn>
                <a:cxn ang="0">
                  <a:pos x="0" y="94"/>
                </a:cxn>
                <a:cxn ang="0">
                  <a:pos x="9" y="91"/>
                </a:cxn>
                <a:cxn ang="0">
                  <a:pos x="13" y="88"/>
                </a:cxn>
                <a:cxn ang="0">
                  <a:pos x="38" y="79"/>
                </a:cxn>
                <a:cxn ang="0">
                  <a:pos x="78" y="115"/>
                </a:cxn>
                <a:cxn ang="0">
                  <a:pos x="38" y="152"/>
                </a:cxn>
                <a:cxn ang="0">
                  <a:pos x="10" y="141"/>
                </a:cxn>
                <a:cxn ang="0">
                  <a:pos x="0" y="137"/>
                </a:cxn>
                <a:cxn ang="0">
                  <a:pos x="0" y="218"/>
                </a:cxn>
                <a:cxn ang="0">
                  <a:pos x="194" y="218"/>
                </a:cxn>
                <a:cxn ang="0">
                  <a:pos x="194" y="137"/>
                </a:cxn>
                <a:cxn ang="0">
                  <a:pos x="183" y="141"/>
                </a:cxn>
                <a:cxn ang="0">
                  <a:pos x="155" y="152"/>
                </a:cxn>
              </a:cxnLst>
              <a:rect l="0" t="0" r="r" b="b"/>
              <a:pathLst>
                <a:path w="194" h="218">
                  <a:moveTo>
                    <a:pt x="155" y="152"/>
                  </a:moveTo>
                  <a:cubicBezTo>
                    <a:pt x="133" y="152"/>
                    <a:pt x="116" y="136"/>
                    <a:pt x="116" y="115"/>
                  </a:cubicBezTo>
                  <a:cubicBezTo>
                    <a:pt x="116" y="95"/>
                    <a:pt x="133" y="79"/>
                    <a:pt x="155" y="79"/>
                  </a:cubicBezTo>
                  <a:cubicBezTo>
                    <a:pt x="165" y="79"/>
                    <a:pt x="174" y="82"/>
                    <a:pt x="181" y="88"/>
                  </a:cubicBezTo>
                  <a:cubicBezTo>
                    <a:pt x="182" y="89"/>
                    <a:pt x="183" y="90"/>
                    <a:pt x="184" y="91"/>
                  </a:cubicBezTo>
                  <a:cubicBezTo>
                    <a:pt x="187" y="93"/>
                    <a:pt x="190" y="94"/>
                    <a:pt x="194" y="94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3" y="94"/>
                    <a:pt x="6" y="93"/>
                    <a:pt x="9" y="91"/>
                  </a:cubicBezTo>
                  <a:cubicBezTo>
                    <a:pt x="10" y="90"/>
                    <a:pt x="11" y="89"/>
                    <a:pt x="13" y="88"/>
                  </a:cubicBezTo>
                  <a:cubicBezTo>
                    <a:pt x="19" y="82"/>
                    <a:pt x="28" y="79"/>
                    <a:pt x="38" y="79"/>
                  </a:cubicBezTo>
                  <a:cubicBezTo>
                    <a:pt x="60" y="79"/>
                    <a:pt x="78" y="95"/>
                    <a:pt x="78" y="115"/>
                  </a:cubicBezTo>
                  <a:cubicBezTo>
                    <a:pt x="78" y="136"/>
                    <a:pt x="60" y="152"/>
                    <a:pt x="38" y="152"/>
                  </a:cubicBezTo>
                  <a:cubicBezTo>
                    <a:pt x="26" y="152"/>
                    <a:pt x="13" y="143"/>
                    <a:pt x="10" y="141"/>
                  </a:cubicBezTo>
                  <a:cubicBezTo>
                    <a:pt x="7" y="139"/>
                    <a:pt x="4" y="137"/>
                    <a:pt x="0" y="137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194" y="218"/>
                    <a:pt x="194" y="218"/>
                    <a:pt x="194" y="218"/>
                  </a:cubicBezTo>
                  <a:cubicBezTo>
                    <a:pt x="194" y="137"/>
                    <a:pt x="194" y="137"/>
                    <a:pt x="194" y="137"/>
                  </a:cubicBezTo>
                  <a:cubicBezTo>
                    <a:pt x="190" y="137"/>
                    <a:pt x="186" y="139"/>
                    <a:pt x="183" y="141"/>
                  </a:cubicBezTo>
                  <a:cubicBezTo>
                    <a:pt x="180" y="143"/>
                    <a:pt x="167" y="152"/>
                    <a:pt x="155" y="15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auto">
            <a:xfrm>
              <a:off x="1679575" y="4364037"/>
              <a:ext cx="1316038" cy="817563"/>
            </a:xfrm>
            <a:custGeom>
              <a:avLst/>
              <a:gdLst/>
              <a:ahLst/>
              <a:cxnLst>
                <a:cxn ang="0">
                  <a:pos x="317" y="84"/>
                </a:cxn>
                <a:cxn ang="0">
                  <a:pos x="295" y="92"/>
                </a:cxn>
                <a:cxn ang="0">
                  <a:pos x="292" y="94"/>
                </a:cxn>
                <a:cxn ang="0">
                  <a:pos x="281" y="98"/>
                </a:cxn>
                <a:cxn ang="0">
                  <a:pos x="273" y="98"/>
                </a:cxn>
                <a:cxn ang="0">
                  <a:pos x="273" y="0"/>
                </a:cxn>
                <a:cxn ang="0">
                  <a:pos x="79" y="0"/>
                </a:cxn>
                <a:cxn ang="0">
                  <a:pos x="79" y="97"/>
                </a:cxn>
                <a:cxn ang="0">
                  <a:pos x="71" y="98"/>
                </a:cxn>
                <a:cxn ang="0">
                  <a:pos x="60" y="94"/>
                </a:cxn>
                <a:cxn ang="0">
                  <a:pos x="57" y="92"/>
                </a:cxn>
                <a:cxn ang="0">
                  <a:pos x="35" y="84"/>
                </a:cxn>
                <a:cxn ang="0">
                  <a:pos x="0" y="115"/>
                </a:cxn>
                <a:cxn ang="0">
                  <a:pos x="35" y="147"/>
                </a:cxn>
                <a:cxn ang="0">
                  <a:pos x="59" y="138"/>
                </a:cxn>
                <a:cxn ang="0">
                  <a:pos x="71" y="133"/>
                </a:cxn>
                <a:cxn ang="0">
                  <a:pos x="79" y="134"/>
                </a:cxn>
                <a:cxn ang="0">
                  <a:pos x="79" y="218"/>
                </a:cxn>
                <a:cxn ang="0">
                  <a:pos x="273" y="218"/>
                </a:cxn>
                <a:cxn ang="0">
                  <a:pos x="273" y="134"/>
                </a:cxn>
                <a:cxn ang="0">
                  <a:pos x="280" y="133"/>
                </a:cxn>
                <a:cxn ang="0">
                  <a:pos x="293" y="138"/>
                </a:cxn>
                <a:cxn ang="0">
                  <a:pos x="317" y="147"/>
                </a:cxn>
                <a:cxn ang="0">
                  <a:pos x="351" y="115"/>
                </a:cxn>
                <a:cxn ang="0">
                  <a:pos x="317" y="84"/>
                </a:cxn>
              </a:cxnLst>
              <a:rect l="0" t="0" r="r" b="b"/>
              <a:pathLst>
                <a:path w="351" h="218">
                  <a:moveTo>
                    <a:pt x="317" y="84"/>
                  </a:moveTo>
                  <a:cubicBezTo>
                    <a:pt x="309" y="84"/>
                    <a:pt x="301" y="87"/>
                    <a:pt x="295" y="92"/>
                  </a:cubicBezTo>
                  <a:cubicBezTo>
                    <a:pt x="294" y="92"/>
                    <a:pt x="293" y="93"/>
                    <a:pt x="292" y="94"/>
                  </a:cubicBezTo>
                  <a:cubicBezTo>
                    <a:pt x="289" y="96"/>
                    <a:pt x="284" y="98"/>
                    <a:pt x="281" y="98"/>
                  </a:cubicBezTo>
                  <a:cubicBezTo>
                    <a:pt x="277" y="98"/>
                    <a:pt x="275" y="98"/>
                    <a:pt x="273" y="98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97"/>
                    <a:pt x="79" y="97"/>
                    <a:pt x="79" y="97"/>
                  </a:cubicBezTo>
                  <a:cubicBezTo>
                    <a:pt x="77" y="98"/>
                    <a:pt x="75" y="98"/>
                    <a:pt x="71" y="98"/>
                  </a:cubicBezTo>
                  <a:cubicBezTo>
                    <a:pt x="67" y="98"/>
                    <a:pt x="62" y="96"/>
                    <a:pt x="60" y="94"/>
                  </a:cubicBezTo>
                  <a:cubicBezTo>
                    <a:pt x="58" y="93"/>
                    <a:pt x="58" y="92"/>
                    <a:pt x="57" y="92"/>
                  </a:cubicBezTo>
                  <a:cubicBezTo>
                    <a:pt x="51" y="87"/>
                    <a:pt x="43" y="84"/>
                    <a:pt x="35" y="84"/>
                  </a:cubicBezTo>
                  <a:cubicBezTo>
                    <a:pt x="16" y="84"/>
                    <a:pt x="0" y="98"/>
                    <a:pt x="0" y="115"/>
                  </a:cubicBezTo>
                  <a:cubicBezTo>
                    <a:pt x="0" y="133"/>
                    <a:pt x="16" y="147"/>
                    <a:pt x="35" y="147"/>
                  </a:cubicBezTo>
                  <a:cubicBezTo>
                    <a:pt x="45" y="147"/>
                    <a:pt x="56" y="140"/>
                    <a:pt x="59" y="138"/>
                  </a:cubicBezTo>
                  <a:cubicBezTo>
                    <a:pt x="62" y="135"/>
                    <a:pt x="67" y="133"/>
                    <a:pt x="71" y="133"/>
                  </a:cubicBezTo>
                  <a:cubicBezTo>
                    <a:pt x="75" y="133"/>
                    <a:pt x="77" y="133"/>
                    <a:pt x="79" y="134"/>
                  </a:cubicBezTo>
                  <a:cubicBezTo>
                    <a:pt x="79" y="218"/>
                    <a:pt x="79" y="218"/>
                    <a:pt x="79" y="218"/>
                  </a:cubicBezTo>
                  <a:cubicBezTo>
                    <a:pt x="273" y="218"/>
                    <a:pt x="273" y="218"/>
                    <a:pt x="273" y="218"/>
                  </a:cubicBezTo>
                  <a:cubicBezTo>
                    <a:pt x="273" y="134"/>
                    <a:pt x="273" y="134"/>
                    <a:pt x="273" y="134"/>
                  </a:cubicBezTo>
                  <a:cubicBezTo>
                    <a:pt x="275" y="133"/>
                    <a:pt x="277" y="133"/>
                    <a:pt x="280" y="133"/>
                  </a:cubicBezTo>
                  <a:cubicBezTo>
                    <a:pt x="284" y="133"/>
                    <a:pt x="290" y="135"/>
                    <a:pt x="293" y="138"/>
                  </a:cubicBezTo>
                  <a:cubicBezTo>
                    <a:pt x="296" y="140"/>
                    <a:pt x="307" y="147"/>
                    <a:pt x="317" y="147"/>
                  </a:cubicBezTo>
                  <a:cubicBezTo>
                    <a:pt x="336" y="147"/>
                    <a:pt x="351" y="133"/>
                    <a:pt x="351" y="115"/>
                  </a:cubicBezTo>
                  <a:cubicBezTo>
                    <a:pt x="351" y="98"/>
                    <a:pt x="336" y="84"/>
                    <a:pt x="317" y="8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9"/>
            <p:cNvSpPr>
              <a:spLocks/>
            </p:cNvSpPr>
            <p:nvPr/>
          </p:nvSpPr>
          <p:spPr bwMode="auto">
            <a:xfrm>
              <a:off x="3097213" y="4364037"/>
              <a:ext cx="1012825" cy="817563"/>
            </a:xfrm>
            <a:custGeom>
              <a:avLst/>
              <a:gdLst/>
              <a:ahLst/>
              <a:cxnLst>
                <a:cxn ang="0">
                  <a:pos x="235" y="84"/>
                </a:cxn>
                <a:cxn ang="0">
                  <a:pos x="213" y="92"/>
                </a:cxn>
                <a:cxn ang="0">
                  <a:pos x="210" y="94"/>
                </a:cxn>
                <a:cxn ang="0">
                  <a:pos x="199" y="98"/>
                </a:cxn>
                <a:cxn ang="0">
                  <a:pos x="194" y="98"/>
                </a:cxn>
                <a:cxn ang="0">
                  <a:pos x="194" y="0"/>
                </a:cxn>
                <a:cxn ang="0">
                  <a:pos x="0" y="0"/>
                </a:cxn>
                <a:cxn ang="0">
                  <a:pos x="0" y="94"/>
                </a:cxn>
                <a:cxn ang="0">
                  <a:pos x="9" y="91"/>
                </a:cxn>
                <a:cxn ang="0">
                  <a:pos x="13" y="88"/>
                </a:cxn>
                <a:cxn ang="0">
                  <a:pos x="38" y="79"/>
                </a:cxn>
                <a:cxn ang="0">
                  <a:pos x="78" y="115"/>
                </a:cxn>
                <a:cxn ang="0">
                  <a:pos x="38" y="152"/>
                </a:cxn>
                <a:cxn ang="0">
                  <a:pos x="10" y="141"/>
                </a:cxn>
                <a:cxn ang="0">
                  <a:pos x="0" y="137"/>
                </a:cxn>
                <a:cxn ang="0">
                  <a:pos x="0" y="218"/>
                </a:cxn>
                <a:cxn ang="0">
                  <a:pos x="194" y="218"/>
                </a:cxn>
                <a:cxn ang="0">
                  <a:pos x="194" y="133"/>
                </a:cxn>
                <a:cxn ang="0">
                  <a:pos x="199" y="133"/>
                </a:cxn>
                <a:cxn ang="0">
                  <a:pos x="211" y="138"/>
                </a:cxn>
                <a:cxn ang="0">
                  <a:pos x="235" y="147"/>
                </a:cxn>
                <a:cxn ang="0">
                  <a:pos x="270" y="115"/>
                </a:cxn>
                <a:cxn ang="0">
                  <a:pos x="235" y="84"/>
                </a:cxn>
              </a:cxnLst>
              <a:rect l="0" t="0" r="r" b="b"/>
              <a:pathLst>
                <a:path w="270" h="218">
                  <a:moveTo>
                    <a:pt x="235" y="84"/>
                  </a:moveTo>
                  <a:cubicBezTo>
                    <a:pt x="227" y="84"/>
                    <a:pt x="219" y="87"/>
                    <a:pt x="213" y="92"/>
                  </a:cubicBezTo>
                  <a:cubicBezTo>
                    <a:pt x="212" y="92"/>
                    <a:pt x="212" y="93"/>
                    <a:pt x="210" y="94"/>
                  </a:cubicBezTo>
                  <a:cubicBezTo>
                    <a:pt x="208" y="96"/>
                    <a:pt x="203" y="98"/>
                    <a:pt x="199" y="98"/>
                  </a:cubicBezTo>
                  <a:cubicBezTo>
                    <a:pt x="197" y="98"/>
                    <a:pt x="196" y="98"/>
                    <a:pt x="194" y="98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4" y="94"/>
                    <a:pt x="7" y="93"/>
                    <a:pt x="9" y="91"/>
                  </a:cubicBezTo>
                  <a:cubicBezTo>
                    <a:pt x="11" y="90"/>
                    <a:pt x="12" y="89"/>
                    <a:pt x="13" y="88"/>
                  </a:cubicBezTo>
                  <a:cubicBezTo>
                    <a:pt x="20" y="82"/>
                    <a:pt x="29" y="79"/>
                    <a:pt x="38" y="79"/>
                  </a:cubicBezTo>
                  <a:cubicBezTo>
                    <a:pt x="60" y="79"/>
                    <a:pt x="78" y="95"/>
                    <a:pt x="78" y="115"/>
                  </a:cubicBezTo>
                  <a:cubicBezTo>
                    <a:pt x="78" y="136"/>
                    <a:pt x="60" y="152"/>
                    <a:pt x="38" y="152"/>
                  </a:cubicBezTo>
                  <a:cubicBezTo>
                    <a:pt x="27" y="152"/>
                    <a:pt x="13" y="143"/>
                    <a:pt x="10" y="141"/>
                  </a:cubicBezTo>
                  <a:cubicBezTo>
                    <a:pt x="8" y="139"/>
                    <a:pt x="4" y="137"/>
                    <a:pt x="0" y="137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194" y="218"/>
                    <a:pt x="194" y="218"/>
                    <a:pt x="194" y="218"/>
                  </a:cubicBezTo>
                  <a:cubicBezTo>
                    <a:pt x="194" y="133"/>
                    <a:pt x="194" y="133"/>
                    <a:pt x="194" y="133"/>
                  </a:cubicBezTo>
                  <a:cubicBezTo>
                    <a:pt x="196" y="133"/>
                    <a:pt x="197" y="133"/>
                    <a:pt x="199" y="133"/>
                  </a:cubicBezTo>
                  <a:cubicBezTo>
                    <a:pt x="203" y="133"/>
                    <a:pt x="208" y="135"/>
                    <a:pt x="211" y="138"/>
                  </a:cubicBezTo>
                  <a:cubicBezTo>
                    <a:pt x="214" y="140"/>
                    <a:pt x="225" y="147"/>
                    <a:pt x="235" y="147"/>
                  </a:cubicBezTo>
                  <a:cubicBezTo>
                    <a:pt x="254" y="147"/>
                    <a:pt x="270" y="133"/>
                    <a:pt x="270" y="115"/>
                  </a:cubicBezTo>
                  <a:cubicBezTo>
                    <a:pt x="270" y="98"/>
                    <a:pt x="254" y="84"/>
                    <a:pt x="235" y="84"/>
                  </a:cubicBezTo>
                  <a:close/>
                </a:path>
              </a:pathLst>
            </a:custGeom>
            <a:gradFill>
              <a:gsLst>
                <a:gs pos="10000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0">
                  <a:schemeClr val="accent6"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</a:gradFill>
            <a:ln w="9525">
              <a:solidFill>
                <a:schemeClr val="accent5"/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20"/>
            <p:cNvSpPr>
              <a:spLocks/>
            </p:cNvSpPr>
            <p:nvPr/>
          </p:nvSpPr>
          <p:spPr bwMode="auto">
            <a:xfrm>
              <a:off x="4316413" y="4364037"/>
              <a:ext cx="727075" cy="817563"/>
            </a:xfrm>
            <a:custGeom>
              <a:avLst/>
              <a:gdLst/>
              <a:ahLst/>
              <a:cxnLst>
                <a:cxn ang="0">
                  <a:pos x="157" y="152"/>
                </a:cxn>
                <a:cxn ang="0">
                  <a:pos x="118" y="115"/>
                </a:cxn>
                <a:cxn ang="0">
                  <a:pos x="157" y="79"/>
                </a:cxn>
                <a:cxn ang="0">
                  <a:pos x="183" y="88"/>
                </a:cxn>
                <a:cxn ang="0">
                  <a:pos x="187" y="91"/>
                </a:cxn>
                <a:cxn ang="0">
                  <a:pos x="194" y="94"/>
                </a:cxn>
                <a:cxn ang="0">
                  <a:pos x="194" y="0"/>
                </a:cxn>
                <a:cxn ang="0">
                  <a:pos x="0" y="0"/>
                </a:cxn>
                <a:cxn ang="0">
                  <a:pos x="0" y="94"/>
                </a:cxn>
                <a:cxn ang="0">
                  <a:pos x="6" y="91"/>
                </a:cxn>
                <a:cxn ang="0">
                  <a:pos x="10" y="88"/>
                </a:cxn>
                <a:cxn ang="0">
                  <a:pos x="35" y="79"/>
                </a:cxn>
                <a:cxn ang="0">
                  <a:pos x="75" y="115"/>
                </a:cxn>
                <a:cxn ang="0">
                  <a:pos x="35" y="152"/>
                </a:cxn>
                <a:cxn ang="0">
                  <a:pos x="7" y="141"/>
                </a:cxn>
                <a:cxn ang="0">
                  <a:pos x="0" y="138"/>
                </a:cxn>
                <a:cxn ang="0">
                  <a:pos x="0" y="218"/>
                </a:cxn>
                <a:cxn ang="0">
                  <a:pos x="194" y="218"/>
                </a:cxn>
                <a:cxn ang="0">
                  <a:pos x="194" y="137"/>
                </a:cxn>
                <a:cxn ang="0">
                  <a:pos x="185" y="141"/>
                </a:cxn>
                <a:cxn ang="0">
                  <a:pos x="157" y="152"/>
                </a:cxn>
              </a:cxnLst>
              <a:rect l="0" t="0" r="r" b="b"/>
              <a:pathLst>
                <a:path w="194" h="218">
                  <a:moveTo>
                    <a:pt x="157" y="152"/>
                  </a:moveTo>
                  <a:cubicBezTo>
                    <a:pt x="136" y="152"/>
                    <a:pt x="118" y="136"/>
                    <a:pt x="118" y="115"/>
                  </a:cubicBezTo>
                  <a:cubicBezTo>
                    <a:pt x="118" y="95"/>
                    <a:pt x="136" y="79"/>
                    <a:pt x="157" y="79"/>
                  </a:cubicBezTo>
                  <a:cubicBezTo>
                    <a:pt x="167" y="79"/>
                    <a:pt x="176" y="82"/>
                    <a:pt x="183" y="88"/>
                  </a:cubicBezTo>
                  <a:cubicBezTo>
                    <a:pt x="184" y="89"/>
                    <a:pt x="185" y="90"/>
                    <a:pt x="187" y="91"/>
                  </a:cubicBezTo>
                  <a:cubicBezTo>
                    <a:pt x="189" y="92"/>
                    <a:pt x="191" y="93"/>
                    <a:pt x="194" y="94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2" y="93"/>
                    <a:pt x="4" y="92"/>
                    <a:pt x="6" y="91"/>
                  </a:cubicBezTo>
                  <a:cubicBezTo>
                    <a:pt x="7" y="90"/>
                    <a:pt x="8" y="89"/>
                    <a:pt x="10" y="88"/>
                  </a:cubicBezTo>
                  <a:cubicBezTo>
                    <a:pt x="16" y="82"/>
                    <a:pt x="25" y="79"/>
                    <a:pt x="35" y="79"/>
                  </a:cubicBezTo>
                  <a:cubicBezTo>
                    <a:pt x="57" y="79"/>
                    <a:pt x="75" y="95"/>
                    <a:pt x="75" y="115"/>
                  </a:cubicBezTo>
                  <a:cubicBezTo>
                    <a:pt x="75" y="136"/>
                    <a:pt x="57" y="152"/>
                    <a:pt x="35" y="152"/>
                  </a:cubicBezTo>
                  <a:cubicBezTo>
                    <a:pt x="23" y="152"/>
                    <a:pt x="10" y="143"/>
                    <a:pt x="7" y="141"/>
                  </a:cubicBezTo>
                  <a:cubicBezTo>
                    <a:pt x="5" y="140"/>
                    <a:pt x="3" y="138"/>
                    <a:pt x="0" y="138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194" y="218"/>
                    <a:pt x="194" y="218"/>
                    <a:pt x="194" y="218"/>
                  </a:cubicBezTo>
                  <a:cubicBezTo>
                    <a:pt x="194" y="137"/>
                    <a:pt x="194" y="137"/>
                    <a:pt x="194" y="137"/>
                  </a:cubicBezTo>
                  <a:cubicBezTo>
                    <a:pt x="191" y="138"/>
                    <a:pt x="188" y="139"/>
                    <a:pt x="185" y="141"/>
                  </a:cubicBezTo>
                  <a:cubicBezTo>
                    <a:pt x="182" y="143"/>
                    <a:pt x="169" y="152"/>
                    <a:pt x="157" y="15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auto">
            <a:xfrm>
              <a:off x="4781550" y="4364037"/>
              <a:ext cx="1304925" cy="817563"/>
            </a:xfrm>
            <a:custGeom>
              <a:avLst/>
              <a:gdLst/>
              <a:ahLst/>
              <a:cxnLst>
                <a:cxn ang="0">
                  <a:pos x="314" y="84"/>
                </a:cxn>
                <a:cxn ang="0">
                  <a:pos x="292" y="92"/>
                </a:cxn>
                <a:cxn ang="0">
                  <a:pos x="289" y="94"/>
                </a:cxn>
                <a:cxn ang="0">
                  <a:pos x="278" y="98"/>
                </a:cxn>
                <a:cxn ang="0">
                  <a:pos x="270" y="98"/>
                </a:cxn>
                <a:cxn ang="0">
                  <a:pos x="270" y="0"/>
                </a:cxn>
                <a:cxn ang="0">
                  <a:pos x="77" y="0"/>
                </a:cxn>
                <a:cxn ang="0">
                  <a:pos x="77" y="98"/>
                </a:cxn>
                <a:cxn ang="0">
                  <a:pos x="70" y="98"/>
                </a:cxn>
                <a:cxn ang="0">
                  <a:pos x="59" y="94"/>
                </a:cxn>
                <a:cxn ang="0">
                  <a:pos x="56" y="92"/>
                </a:cxn>
                <a:cxn ang="0">
                  <a:pos x="34" y="84"/>
                </a:cxn>
                <a:cxn ang="0">
                  <a:pos x="0" y="115"/>
                </a:cxn>
                <a:cxn ang="0">
                  <a:pos x="34" y="147"/>
                </a:cxn>
                <a:cxn ang="0">
                  <a:pos x="58" y="138"/>
                </a:cxn>
                <a:cxn ang="0">
                  <a:pos x="71" y="133"/>
                </a:cxn>
                <a:cxn ang="0">
                  <a:pos x="77" y="133"/>
                </a:cxn>
                <a:cxn ang="0">
                  <a:pos x="77" y="218"/>
                </a:cxn>
                <a:cxn ang="0">
                  <a:pos x="270" y="218"/>
                </a:cxn>
                <a:cxn ang="0">
                  <a:pos x="270" y="134"/>
                </a:cxn>
                <a:cxn ang="0">
                  <a:pos x="277" y="133"/>
                </a:cxn>
                <a:cxn ang="0">
                  <a:pos x="290" y="138"/>
                </a:cxn>
                <a:cxn ang="0">
                  <a:pos x="314" y="147"/>
                </a:cxn>
                <a:cxn ang="0">
                  <a:pos x="348" y="115"/>
                </a:cxn>
                <a:cxn ang="0">
                  <a:pos x="314" y="84"/>
                </a:cxn>
              </a:cxnLst>
              <a:rect l="0" t="0" r="r" b="b"/>
              <a:pathLst>
                <a:path w="348" h="218">
                  <a:moveTo>
                    <a:pt x="314" y="84"/>
                  </a:moveTo>
                  <a:cubicBezTo>
                    <a:pt x="306" y="84"/>
                    <a:pt x="298" y="87"/>
                    <a:pt x="292" y="92"/>
                  </a:cubicBezTo>
                  <a:cubicBezTo>
                    <a:pt x="291" y="92"/>
                    <a:pt x="290" y="93"/>
                    <a:pt x="289" y="94"/>
                  </a:cubicBezTo>
                  <a:cubicBezTo>
                    <a:pt x="286" y="96"/>
                    <a:pt x="281" y="98"/>
                    <a:pt x="278" y="98"/>
                  </a:cubicBezTo>
                  <a:cubicBezTo>
                    <a:pt x="275" y="98"/>
                    <a:pt x="272" y="98"/>
                    <a:pt x="270" y="98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98"/>
                    <a:pt x="77" y="98"/>
                    <a:pt x="77" y="98"/>
                  </a:cubicBezTo>
                  <a:cubicBezTo>
                    <a:pt x="75" y="98"/>
                    <a:pt x="73" y="98"/>
                    <a:pt x="70" y="98"/>
                  </a:cubicBezTo>
                  <a:cubicBezTo>
                    <a:pt x="67" y="98"/>
                    <a:pt x="62" y="96"/>
                    <a:pt x="59" y="94"/>
                  </a:cubicBezTo>
                  <a:cubicBezTo>
                    <a:pt x="58" y="93"/>
                    <a:pt x="57" y="92"/>
                    <a:pt x="56" y="92"/>
                  </a:cubicBezTo>
                  <a:cubicBezTo>
                    <a:pt x="50" y="87"/>
                    <a:pt x="42" y="84"/>
                    <a:pt x="34" y="84"/>
                  </a:cubicBezTo>
                  <a:cubicBezTo>
                    <a:pt x="15" y="84"/>
                    <a:pt x="0" y="98"/>
                    <a:pt x="0" y="115"/>
                  </a:cubicBezTo>
                  <a:cubicBezTo>
                    <a:pt x="0" y="133"/>
                    <a:pt x="15" y="147"/>
                    <a:pt x="34" y="147"/>
                  </a:cubicBezTo>
                  <a:cubicBezTo>
                    <a:pt x="44" y="147"/>
                    <a:pt x="56" y="140"/>
                    <a:pt x="58" y="138"/>
                  </a:cubicBezTo>
                  <a:cubicBezTo>
                    <a:pt x="61" y="135"/>
                    <a:pt x="67" y="133"/>
                    <a:pt x="71" y="133"/>
                  </a:cubicBezTo>
                  <a:cubicBezTo>
                    <a:pt x="73" y="133"/>
                    <a:pt x="75" y="133"/>
                    <a:pt x="77" y="133"/>
                  </a:cubicBezTo>
                  <a:cubicBezTo>
                    <a:pt x="77" y="218"/>
                    <a:pt x="77" y="218"/>
                    <a:pt x="77" y="218"/>
                  </a:cubicBezTo>
                  <a:cubicBezTo>
                    <a:pt x="270" y="218"/>
                    <a:pt x="270" y="218"/>
                    <a:pt x="270" y="218"/>
                  </a:cubicBezTo>
                  <a:cubicBezTo>
                    <a:pt x="270" y="134"/>
                    <a:pt x="270" y="134"/>
                    <a:pt x="270" y="134"/>
                  </a:cubicBezTo>
                  <a:cubicBezTo>
                    <a:pt x="273" y="133"/>
                    <a:pt x="274" y="133"/>
                    <a:pt x="277" y="133"/>
                  </a:cubicBezTo>
                  <a:cubicBezTo>
                    <a:pt x="281" y="133"/>
                    <a:pt x="287" y="135"/>
                    <a:pt x="290" y="138"/>
                  </a:cubicBezTo>
                  <a:cubicBezTo>
                    <a:pt x="292" y="140"/>
                    <a:pt x="304" y="147"/>
                    <a:pt x="314" y="147"/>
                  </a:cubicBezTo>
                  <a:cubicBezTo>
                    <a:pt x="333" y="147"/>
                    <a:pt x="348" y="133"/>
                    <a:pt x="348" y="115"/>
                  </a:cubicBezTo>
                  <a:cubicBezTo>
                    <a:pt x="348" y="98"/>
                    <a:pt x="333" y="84"/>
                    <a:pt x="314" y="8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auto">
            <a:xfrm>
              <a:off x="5819775" y="4364037"/>
              <a:ext cx="727075" cy="817563"/>
            </a:xfrm>
            <a:custGeom>
              <a:avLst/>
              <a:gdLst/>
              <a:ahLst/>
              <a:cxnLst>
                <a:cxn ang="0">
                  <a:pos x="159" y="152"/>
                </a:cxn>
                <a:cxn ang="0">
                  <a:pos x="119" y="115"/>
                </a:cxn>
                <a:cxn ang="0">
                  <a:pos x="159" y="79"/>
                </a:cxn>
                <a:cxn ang="0">
                  <a:pos x="184" y="88"/>
                </a:cxn>
                <a:cxn ang="0">
                  <a:pos x="188" y="91"/>
                </a:cxn>
                <a:cxn ang="0">
                  <a:pos x="194" y="94"/>
                </a:cxn>
                <a:cxn ang="0">
                  <a:pos x="194" y="0"/>
                </a:cxn>
                <a:cxn ang="0">
                  <a:pos x="0" y="0"/>
                </a:cxn>
                <a:cxn ang="0">
                  <a:pos x="0" y="94"/>
                </a:cxn>
                <a:cxn ang="0">
                  <a:pos x="8" y="91"/>
                </a:cxn>
                <a:cxn ang="0">
                  <a:pos x="12" y="88"/>
                </a:cxn>
                <a:cxn ang="0">
                  <a:pos x="38" y="79"/>
                </a:cxn>
                <a:cxn ang="0">
                  <a:pos x="77" y="115"/>
                </a:cxn>
                <a:cxn ang="0">
                  <a:pos x="38" y="152"/>
                </a:cxn>
                <a:cxn ang="0">
                  <a:pos x="10" y="141"/>
                </a:cxn>
                <a:cxn ang="0">
                  <a:pos x="0" y="137"/>
                </a:cxn>
                <a:cxn ang="0">
                  <a:pos x="0" y="218"/>
                </a:cxn>
                <a:cxn ang="0">
                  <a:pos x="194" y="218"/>
                </a:cxn>
                <a:cxn ang="0">
                  <a:pos x="194" y="138"/>
                </a:cxn>
                <a:cxn ang="0">
                  <a:pos x="187" y="141"/>
                </a:cxn>
                <a:cxn ang="0">
                  <a:pos x="159" y="152"/>
                </a:cxn>
              </a:cxnLst>
              <a:rect l="0" t="0" r="r" b="b"/>
              <a:pathLst>
                <a:path w="194" h="218">
                  <a:moveTo>
                    <a:pt x="159" y="152"/>
                  </a:moveTo>
                  <a:cubicBezTo>
                    <a:pt x="137" y="152"/>
                    <a:pt x="119" y="136"/>
                    <a:pt x="119" y="115"/>
                  </a:cubicBezTo>
                  <a:cubicBezTo>
                    <a:pt x="119" y="95"/>
                    <a:pt x="137" y="79"/>
                    <a:pt x="159" y="79"/>
                  </a:cubicBezTo>
                  <a:cubicBezTo>
                    <a:pt x="169" y="79"/>
                    <a:pt x="177" y="82"/>
                    <a:pt x="184" y="88"/>
                  </a:cubicBezTo>
                  <a:cubicBezTo>
                    <a:pt x="186" y="89"/>
                    <a:pt x="187" y="90"/>
                    <a:pt x="188" y="91"/>
                  </a:cubicBezTo>
                  <a:cubicBezTo>
                    <a:pt x="190" y="92"/>
                    <a:pt x="192" y="93"/>
                    <a:pt x="194" y="94"/>
                  </a:cubicBezTo>
                  <a:cubicBezTo>
                    <a:pt x="194" y="0"/>
                    <a:pt x="194" y="0"/>
                    <a:pt x="19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3" y="94"/>
                    <a:pt x="6" y="93"/>
                    <a:pt x="8" y="91"/>
                  </a:cubicBezTo>
                  <a:cubicBezTo>
                    <a:pt x="10" y="90"/>
                    <a:pt x="11" y="89"/>
                    <a:pt x="12" y="88"/>
                  </a:cubicBezTo>
                  <a:cubicBezTo>
                    <a:pt x="19" y="82"/>
                    <a:pt x="28" y="79"/>
                    <a:pt x="38" y="79"/>
                  </a:cubicBezTo>
                  <a:cubicBezTo>
                    <a:pt x="59" y="79"/>
                    <a:pt x="77" y="95"/>
                    <a:pt x="77" y="115"/>
                  </a:cubicBezTo>
                  <a:cubicBezTo>
                    <a:pt x="77" y="136"/>
                    <a:pt x="59" y="152"/>
                    <a:pt x="38" y="152"/>
                  </a:cubicBezTo>
                  <a:cubicBezTo>
                    <a:pt x="26" y="152"/>
                    <a:pt x="13" y="143"/>
                    <a:pt x="10" y="141"/>
                  </a:cubicBezTo>
                  <a:cubicBezTo>
                    <a:pt x="7" y="139"/>
                    <a:pt x="4" y="138"/>
                    <a:pt x="0" y="137"/>
                  </a:cubicBezTo>
                  <a:cubicBezTo>
                    <a:pt x="0" y="218"/>
                    <a:pt x="0" y="218"/>
                    <a:pt x="0" y="218"/>
                  </a:cubicBezTo>
                  <a:cubicBezTo>
                    <a:pt x="194" y="218"/>
                    <a:pt x="194" y="218"/>
                    <a:pt x="194" y="218"/>
                  </a:cubicBezTo>
                  <a:cubicBezTo>
                    <a:pt x="194" y="138"/>
                    <a:pt x="194" y="138"/>
                    <a:pt x="194" y="138"/>
                  </a:cubicBezTo>
                  <a:cubicBezTo>
                    <a:pt x="191" y="138"/>
                    <a:pt x="189" y="140"/>
                    <a:pt x="187" y="141"/>
                  </a:cubicBezTo>
                  <a:cubicBezTo>
                    <a:pt x="184" y="143"/>
                    <a:pt x="171" y="152"/>
                    <a:pt x="159" y="15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3"/>
            <p:cNvSpPr>
              <a:spLocks/>
            </p:cNvSpPr>
            <p:nvPr/>
          </p:nvSpPr>
          <p:spPr bwMode="auto">
            <a:xfrm>
              <a:off x="6288088" y="4364037"/>
              <a:ext cx="1009650" cy="817563"/>
            </a:xfrm>
            <a:custGeom>
              <a:avLst/>
              <a:gdLst/>
              <a:ahLst/>
              <a:cxnLst>
                <a:cxn ang="0">
                  <a:pos x="235" y="79"/>
                </a:cxn>
                <a:cxn ang="0">
                  <a:pos x="260" y="88"/>
                </a:cxn>
                <a:cxn ang="0">
                  <a:pos x="264" y="91"/>
                </a:cxn>
                <a:cxn ang="0">
                  <a:pos x="269" y="94"/>
                </a:cxn>
                <a:cxn ang="0">
                  <a:pos x="269" y="0"/>
                </a:cxn>
                <a:cxn ang="0">
                  <a:pos x="75" y="0"/>
                </a:cxn>
                <a:cxn ang="0">
                  <a:pos x="75" y="98"/>
                </a:cxn>
                <a:cxn ang="0">
                  <a:pos x="71" y="98"/>
                </a:cxn>
                <a:cxn ang="0">
                  <a:pos x="59" y="94"/>
                </a:cxn>
                <a:cxn ang="0">
                  <a:pos x="56" y="92"/>
                </a:cxn>
                <a:cxn ang="0">
                  <a:pos x="34" y="84"/>
                </a:cxn>
                <a:cxn ang="0">
                  <a:pos x="0" y="115"/>
                </a:cxn>
                <a:cxn ang="0">
                  <a:pos x="34" y="147"/>
                </a:cxn>
                <a:cxn ang="0">
                  <a:pos x="58" y="138"/>
                </a:cxn>
                <a:cxn ang="0">
                  <a:pos x="71" y="133"/>
                </a:cxn>
                <a:cxn ang="0">
                  <a:pos x="75" y="133"/>
                </a:cxn>
                <a:cxn ang="0">
                  <a:pos x="75" y="218"/>
                </a:cxn>
                <a:cxn ang="0">
                  <a:pos x="269" y="218"/>
                </a:cxn>
                <a:cxn ang="0">
                  <a:pos x="269" y="138"/>
                </a:cxn>
                <a:cxn ang="0">
                  <a:pos x="263" y="141"/>
                </a:cxn>
                <a:cxn ang="0">
                  <a:pos x="235" y="152"/>
                </a:cxn>
                <a:cxn ang="0">
                  <a:pos x="195" y="115"/>
                </a:cxn>
                <a:cxn ang="0">
                  <a:pos x="235" y="79"/>
                </a:cxn>
              </a:cxnLst>
              <a:rect l="0" t="0" r="r" b="b"/>
              <a:pathLst>
                <a:path w="269" h="218">
                  <a:moveTo>
                    <a:pt x="235" y="79"/>
                  </a:moveTo>
                  <a:cubicBezTo>
                    <a:pt x="244" y="79"/>
                    <a:pt x="253" y="82"/>
                    <a:pt x="260" y="88"/>
                  </a:cubicBezTo>
                  <a:cubicBezTo>
                    <a:pt x="261" y="89"/>
                    <a:pt x="262" y="90"/>
                    <a:pt x="264" y="91"/>
                  </a:cubicBezTo>
                  <a:cubicBezTo>
                    <a:pt x="265" y="92"/>
                    <a:pt x="267" y="93"/>
                    <a:pt x="269" y="94"/>
                  </a:cubicBezTo>
                  <a:cubicBezTo>
                    <a:pt x="269" y="0"/>
                    <a:pt x="269" y="0"/>
                    <a:pt x="269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98"/>
                    <a:pt x="75" y="98"/>
                    <a:pt x="75" y="98"/>
                  </a:cubicBezTo>
                  <a:cubicBezTo>
                    <a:pt x="74" y="98"/>
                    <a:pt x="72" y="98"/>
                    <a:pt x="71" y="98"/>
                  </a:cubicBezTo>
                  <a:cubicBezTo>
                    <a:pt x="67" y="98"/>
                    <a:pt x="62" y="96"/>
                    <a:pt x="59" y="94"/>
                  </a:cubicBezTo>
                  <a:cubicBezTo>
                    <a:pt x="58" y="93"/>
                    <a:pt x="57" y="92"/>
                    <a:pt x="56" y="92"/>
                  </a:cubicBezTo>
                  <a:cubicBezTo>
                    <a:pt x="50" y="87"/>
                    <a:pt x="43" y="84"/>
                    <a:pt x="34" y="84"/>
                  </a:cubicBezTo>
                  <a:cubicBezTo>
                    <a:pt x="15" y="84"/>
                    <a:pt x="0" y="98"/>
                    <a:pt x="0" y="115"/>
                  </a:cubicBezTo>
                  <a:cubicBezTo>
                    <a:pt x="0" y="133"/>
                    <a:pt x="15" y="147"/>
                    <a:pt x="34" y="147"/>
                  </a:cubicBezTo>
                  <a:cubicBezTo>
                    <a:pt x="44" y="147"/>
                    <a:pt x="56" y="140"/>
                    <a:pt x="58" y="138"/>
                  </a:cubicBezTo>
                  <a:cubicBezTo>
                    <a:pt x="61" y="135"/>
                    <a:pt x="67" y="133"/>
                    <a:pt x="71" y="133"/>
                  </a:cubicBezTo>
                  <a:cubicBezTo>
                    <a:pt x="73" y="133"/>
                    <a:pt x="74" y="133"/>
                    <a:pt x="75" y="133"/>
                  </a:cubicBezTo>
                  <a:cubicBezTo>
                    <a:pt x="75" y="218"/>
                    <a:pt x="75" y="218"/>
                    <a:pt x="75" y="218"/>
                  </a:cubicBezTo>
                  <a:cubicBezTo>
                    <a:pt x="269" y="218"/>
                    <a:pt x="269" y="218"/>
                    <a:pt x="269" y="218"/>
                  </a:cubicBezTo>
                  <a:cubicBezTo>
                    <a:pt x="269" y="138"/>
                    <a:pt x="269" y="138"/>
                    <a:pt x="269" y="138"/>
                  </a:cubicBezTo>
                  <a:cubicBezTo>
                    <a:pt x="267" y="138"/>
                    <a:pt x="265" y="140"/>
                    <a:pt x="263" y="141"/>
                  </a:cubicBezTo>
                  <a:cubicBezTo>
                    <a:pt x="260" y="143"/>
                    <a:pt x="246" y="152"/>
                    <a:pt x="235" y="152"/>
                  </a:cubicBezTo>
                  <a:cubicBezTo>
                    <a:pt x="213" y="152"/>
                    <a:pt x="195" y="136"/>
                    <a:pt x="195" y="115"/>
                  </a:cubicBezTo>
                  <a:cubicBezTo>
                    <a:pt x="195" y="95"/>
                    <a:pt x="213" y="79"/>
                    <a:pt x="235" y="7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auto">
            <a:xfrm>
              <a:off x="7042150" y="4364037"/>
              <a:ext cx="1008063" cy="817563"/>
            </a:xfrm>
            <a:custGeom>
              <a:avLst/>
              <a:gdLst/>
              <a:ahLst/>
              <a:cxnLst>
                <a:cxn ang="0">
                  <a:pos x="232" y="152"/>
                </a:cxn>
                <a:cxn ang="0">
                  <a:pos x="193" y="115"/>
                </a:cxn>
                <a:cxn ang="0">
                  <a:pos x="232" y="79"/>
                </a:cxn>
                <a:cxn ang="0">
                  <a:pos x="258" y="88"/>
                </a:cxn>
                <a:cxn ang="0">
                  <a:pos x="261" y="91"/>
                </a:cxn>
                <a:cxn ang="0">
                  <a:pos x="269" y="94"/>
                </a:cxn>
                <a:cxn ang="0">
                  <a:pos x="269" y="0"/>
                </a:cxn>
                <a:cxn ang="0">
                  <a:pos x="75" y="0"/>
                </a:cxn>
                <a:cxn ang="0">
                  <a:pos x="75" y="98"/>
                </a:cxn>
                <a:cxn ang="0">
                  <a:pos x="70" y="98"/>
                </a:cxn>
                <a:cxn ang="0">
                  <a:pos x="59" y="94"/>
                </a:cxn>
                <a:cxn ang="0">
                  <a:pos x="56" y="92"/>
                </a:cxn>
                <a:cxn ang="0">
                  <a:pos x="34" y="84"/>
                </a:cxn>
                <a:cxn ang="0">
                  <a:pos x="0" y="115"/>
                </a:cxn>
                <a:cxn ang="0">
                  <a:pos x="34" y="147"/>
                </a:cxn>
                <a:cxn ang="0">
                  <a:pos x="58" y="138"/>
                </a:cxn>
                <a:cxn ang="0">
                  <a:pos x="71" y="133"/>
                </a:cxn>
                <a:cxn ang="0">
                  <a:pos x="75" y="133"/>
                </a:cxn>
                <a:cxn ang="0">
                  <a:pos x="75" y="218"/>
                </a:cxn>
                <a:cxn ang="0">
                  <a:pos x="269" y="218"/>
                </a:cxn>
                <a:cxn ang="0">
                  <a:pos x="269" y="137"/>
                </a:cxn>
                <a:cxn ang="0">
                  <a:pos x="260" y="141"/>
                </a:cxn>
                <a:cxn ang="0">
                  <a:pos x="232" y="152"/>
                </a:cxn>
              </a:cxnLst>
              <a:rect l="0" t="0" r="r" b="b"/>
              <a:pathLst>
                <a:path w="269" h="218">
                  <a:moveTo>
                    <a:pt x="232" y="152"/>
                  </a:moveTo>
                  <a:cubicBezTo>
                    <a:pt x="211" y="152"/>
                    <a:pt x="193" y="136"/>
                    <a:pt x="193" y="115"/>
                  </a:cubicBezTo>
                  <a:cubicBezTo>
                    <a:pt x="193" y="95"/>
                    <a:pt x="211" y="79"/>
                    <a:pt x="232" y="79"/>
                  </a:cubicBezTo>
                  <a:cubicBezTo>
                    <a:pt x="242" y="79"/>
                    <a:pt x="251" y="82"/>
                    <a:pt x="258" y="88"/>
                  </a:cubicBezTo>
                  <a:cubicBezTo>
                    <a:pt x="259" y="89"/>
                    <a:pt x="260" y="90"/>
                    <a:pt x="261" y="91"/>
                  </a:cubicBezTo>
                  <a:cubicBezTo>
                    <a:pt x="264" y="92"/>
                    <a:pt x="266" y="93"/>
                    <a:pt x="269" y="94"/>
                  </a:cubicBezTo>
                  <a:cubicBezTo>
                    <a:pt x="269" y="0"/>
                    <a:pt x="269" y="0"/>
                    <a:pt x="269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98"/>
                    <a:pt x="75" y="98"/>
                    <a:pt x="75" y="98"/>
                  </a:cubicBezTo>
                  <a:cubicBezTo>
                    <a:pt x="74" y="98"/>
                    <a:pt x="72" y="98"/>
                    <a:pt x="70" y="98"/>
                  </a:cubicBezTo>
                  <a:cubicBezTo>
                    <a:pt x="67" y="98"/>
                    <a:pt x="62" y="96"/>
                    <a:pt x="59" y="94"/>
                  </a:cubicBezTo>
                  <a:cubicBezTo>
                    <a:pt x="58" y="93"/>
                    <a:pt x="57" y="92"/>
                    <a:pt x="56" y="92"/>
                  </a:cubicBezTo>
                  <a:cubicBezTo>
                    <a:pt x="50" y="87"/>
                    <a:pt x="43" y="84"/>
                    <a:pt x="34" y="84"/>
                  </a:cubicBezTo>
                  <a:cubicBezTo>
                    <a:pt x="15" y="84"/>
                    <a:pt x="0" y="98"/>
                    <a:pt x="0" y="115"/>
                  </a:cubicBezTo>
                  <a:cubicBezTo>
                    <a:pt x="0" y="133"/>
                    <a:pt x="15" y="147"/>
                    <a:pt x="34" y="147"/>
                  </a:cubicBezTo>
                  <a:cubicBezTo>
                    <a:pt x="44" y="147"/>
                    <a:pt x="56" y="140"/>
                    <a:pt x="58" y="138"/>
                  </a:cubicBezTo>
                  <a:cubicBezTo>
                    <a:pt x="61" y="135"/>
                    <a:pt x="67" y="133"/>
                    <a:pt x="71" y="133"/>
                  </a:cubicBezTo>
                  <a:cubicBezTo>
                    <a:pt x="73" y="133"/>
                    <a:pt x="74" y="133"/>
                    <a:pt x="75" y="133"/>
                  </a:cubicBezTo>
                  <a:cubicBezTo>
                    <a:pt x="75" y="218"/>
                    <a:pt x="75" y="218"/>
                    <a:pt x="75" y="218"/>
                  </a:cubicBezTo>
                  <a:cubicBezTo>
                    <a:pt x="269" y="218"/>
                    <a:pt x="269" y="218"/>
                    <a:pt x="269" y="218"/>
                  </a:cubicBezTo>
                  <a:cubicBezTo>
                    <a:pt x="269" y="137"/>
                    <a:pt x="269" y="137"/>
                    <a:pt x="269" y="137"/>
                  </a:cubicBezTo>
                  <a:cubicBezTo>
                    <a:pt x="266" y="138"/>
                    <a:pt x="263" y="139"/>
                    <a:pt x="260" y="141"/>
                  </a:cubicBezTo>
                  <a:cubicBezTo>
                    <a:pt x="257" y="143"/>
                    <a:pt x="244" y="152"/>
                    <a:pt x="232" y="15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auto">
            <a:xfrm>
              <a:off x="7788275" y="4364037"/>
              <a:ext cx="1031875" cy="817563"/>
            </a:xfrm>
            <a:custGeom>
              <a:avLst/>
              <a:gdLst/>
              <a:ahLst/>
              <a:cxnLst>
                <a:cxn ang="0">
                  <a:pos x="76" y="0"/>
                </a:cxn>
                <a:cxn ang="0">
                  <a:pos x="76" y="98"/>
                </a:cxn>
                <a:cxn ang="0">
                  <a:pos x="70" y="98"/>
                </a:cxn>
                <a:cxn ang="0">
                  <a:pos x="59" y="94"/>
                </a:cxn>
                <a:cxn ang="0">
                  <a:pos x="56" y="92"/>
                </a:cxn>
                <a:cxn ang="0">
                  <a:pos x="34" y="84"/>
                </a:cxn>
                <a:cxn ang="0">
                  <a:pos x="0" y="115"/>
                </a:cxn>
                <a:cxn ang="0">
                  <a:pos x="34" y="147"/>
                </a:cxn>
                <a:cxn ang="0">
                  <a:pos x="58" y="138"/>
                </a:cxn>
                <a:cxn ang="0">
                  <a:pos x="71" y="133"/>
                </a:cxn>
                <a:cxn ang="0">
                  <a:pos x="76" y="133"/>
                </a:cxn>
                <a:cxn ang="0">
                  <a:pos x="76" y="218"/>
                </a:cxn>
                <a:cxn ang="0">
                  <a:pos x="275" y="218"/>
                </a:cxn>
                <a:cxn ang="0">
                  <a:pos x="275" y="0"/>
                </a:cxn>
                <a:cxn ang="0">
                  <a:pos x="76" y="0"/>
                </a:cxn>
              </a:cxnLst>
              <a:rect l="0" t="0" r="r" b="b"/>
              <a:pathLst>
                <a:path w="275" h="218">
                  <a:moveTo>
                    <a:pt x="76" y="0"/>
                  </a:moveTo>
                  <a:cubicBezTo>
                    <a:pt x="76" y="98"/>
                    <a:pt x="76" y="98"/>
                    <a:pt x="76" y="98"/>
                  </a:cubicBezTo>
                  <a:cubicBezTo>
                    <a:pt x="75" y="98"/>
                    <a:pt x="73" y="98"/>
                    <a:pt x="70" y="98"/>
                  </a:cubicBezTo>
                  <a:cubicBezTo>
                    <a:pt x="66" y="98"/>
                    <a:pt x="62" y="96"/>
                    <a:pt x="59" y="94"/>
                  </a:cubicBezTo>
                  <a:cubicBezTo>
                    <a:pt x="58" y="93"/>
                    <a:pt x="57" y="92"/>
                    <a:pt x="56" y="92"/>
                  </a:cubicBezTo>
                  <a:cubicBezTo>
                    <a:pt x="50" y="87"/>
                    <a:pt x="42" y="84"/>
                    <a:pt x="34" y="84"/>
                  </a:cubicBezTo>
                  <a:cubicBezTo>
                    <a:pt x="15" y="84"/>
                    <a:pt x="0" y="98"/>
                    <a:pt x="0" y="115"/>
                  </a:cubicBezTo>
                  <a:cubicBezTo>
                    <a:pt x="0" y="133"/>
                    <a:pt x="15" y="147"/>
                    <a:pt x="34" y="147"/>
                  </a:cubicBezTo>
                  <a:cubicBezTo>
                    <a:pt x="44" y="147"/>
                    <a:pt x="55" y="140"/>
                    <a:pt x="58" y="138"/>
                  </a:cubicBezTo>
                  <a:cubicBezTo>
                    <a:pt x="61" y="135"/>
                    <a:pt x="66" y="133"/>
                    <a:pt x="71" y="133"/>
                  </a:cubicBezTo>
                  <a:cubicBezTo>
                    <a:pt x="73" y="133"/>
                    <a:pt x="75" y="133"/>
                    <a:pt x="76" y="133"/>
                  </a:cubicBezTo>
                  <a:cubicBezTo>
                    <a:pt x="76" y="218"/>
                    <a:pt x="76" y="218"/>
                    <a:pt x="76" y="218"/>
                  </a:cubicBezTo>
                  <a:cubicBezTo>
                    <a:pt x="275" y="218"/>
                    <a:pt x="275" y="218"/>
                    <a:pt x="275" y="218"/>
                  </a:cubicBezTo>
                  <a:cubicBezTo>
                    <a:pt x="275" y="0"/>
                    <a:pt x="275" y="0"/>
                    <a:pt x="275" y="0"/>
                  </a:cubicBezTo>
                  <a:lnTo>
                    <a:pt x="76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  <a:effectLst>
              <a:reflection blurRad="6350" stA="52000" endA="300" endPos="35000" dir="5400000" sy="-100000" algn="bl" rotWithShape="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 flipH="1">
            <a:off x="809625" y="1828800"/>
            <a:ext cx="1981200" cy="307777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 Here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3228975" y="1828800"/>
            <a:ext cx="1838325" cy="307777"/>
          </a:xfrm>
          <a:prstGeom prst="rect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 flipH="1">
            <a:off x="5638800" y="1828800"/>
            <a:ext cx="2819400" cy="307777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 Here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-400050" y="3333750"/>
            <a:ext cx="2438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2009775" y="3333750"/>
            <a:ext cx="2438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7219950" y="3333750"/>
            <a:ext cx="24384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352800" y="2286000"/>
            <a:ext cx="16764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91175" y="2295436"/>
            <a:ext cx="279082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14400" y="2286000"/>
            <a:ext cx="1905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andscrambled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it to make a type specimen book.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14400" y="295784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6" name="Rectangle 35"/>
          <p:cNvSpPr/>
          <p:nvPr/>
        </p:nvSpPr>
        <p:spPr>
          <a:xfrm flipH="1">
            <a:off x="914400" y="3415040"/>
            <a:ext cx="1828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</a:t>
            </a:r>
          </a:p>
        </p:txBody>
      </p:sp>
      <p:sp>
        <p:nvSpPr>
          <p:cNvPr id="37" name="Rectangle 36"/>
          <p:cNvSpPr/>
          <p:nvPr/>
        </p:nvSpPr>
        <p:spPr>
          <a:xfrm flipH="1">
            <a:off x="6553200" y="3810000"/>
            <a:ext cx="1828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324600" y="2957840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9" name="Rectangle 38"/>
          <p:cNvSpPr/>
          <p:nvPr/>
        </p:nvSpPr>
        <p:spPr>
          <a:xfrm flipH="1">
            <a:off x="6553200" y="3415040"/>
            <a:ext cx="1828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</a:t>
            </a:r>
          </a:p>
        </p:txBody>
      </p:sp>
    </p:spTree>
    <p:extLst>
      <p:ext uri="{BB962C8B-B14F-4D97-AF65-F5344CB8AC3E}">
        <p14:creationId xmlns:p14="http://schemas.microsoft.com/office/powerpoint/2010/main" val="208774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4551412</TotalTime>
  <Words>117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DG-关联</dc:subject>
  <dc:creator>PPTfans.cn</dc:creator>
  <cp:keywords>TZ-手动增减;KJ-平面;DH-静态;XJ-二级</cp:keywords>
  <dc:description>PPTfans.cn</dc:description>
  <cp:revision>370</cp:revision>
  <dcterms:created xsi:type="dcterms:W3CDTF">2010-07-23T09:33:49Z</dcterms:created>
  <dcterms:modified xsi:type="dcterms:W3CDTF">2012-07-18T18:13:46Z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