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8367FE-A70C-4DA9-BA12-0E2A01B110B1}" type="datetimeFigureOut">
              <a:rPr lang="en-US" smtClean="0"/>
              <a:pPr/>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7B63E-0773-47E4-B169-C2F44BFFBE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367FE-A70C-4DA9-BA12-0E2A01B110B1}" type="datetimeFigureOut">
              <a:rPr lang="en-US" smtClean="0"/>
              <a:pPr/>
              <a:t>5/29/2014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7B63E-0773-47E4-B169-C2F44BFFBE4A}" type="slidenum">
              <a:rPr lang="en-US" smtClean="0"/>
              <a:pPr/>
              <a:t>‹#›</a:t>
            </a:fld>
            <a:endParaRPr lang="en-US"/>
          </a:p>
        </p:txBody>
      </p:sp>
    </p:spTree>
    <p:extLst>
      <p:ext uri="{BB962C8B-B14F-4D97-AF65-F5344CB8AC3E}">
        <p14:creationId xmlns:p14="http://schemas.microsoft.com/office/powerpoint/2010/main" val="2401824582"/>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Freeform 13"/>
          <p:cNvSpPr>
            <a:spLocks/>
          </p:cNvSpPr>
          <p:nvPr/>
        </p:nvSpPr>
        <p:spPr bwMode="auto">
          <a:xfrm>
            <a:off x="2366688" y="5029211"/>
            <a:ext cx="1286966" cy="1345944"/>
          </a:xfrm>
          <a:custGeom>
            <a:avLst/>
            <a:gdLst/>
            <a:ahLst/>
            <a:cxnLst>
              <a:cxn ang="0">
                <a:pos x="2270" y="0"/>
              </a:cxn>
              <a:cxn ang="0">
                <a:pos x="3851" y="1571"/>
              </a:cxn>
              <a:cxn ang="0">
                <a:pos x="6046" y="1160"/>
              </a:cxn>
              <a:cxn ang="0">
                <a:pos x="5039" y="3152"/>
              </a:cxn>
              <a:cxn ang="0">
                <a:pos x="6110" y="5108"/>
              </a:cxn>
              <a:cxn ang="0">
                <a:pos x="3904" y="4769"/>
              </a:cxn>
              <a:cxn ang="0">
                <a:pos x="2373" y="6390"/>
              </a:cxn>
              <a:cxn ang="0">
                <a:pos x="2016" y="4187"/>
              </a:cxn>
              <a:cxn ang="0">
                <a:pos x="0" y="3234"/>
              </a:cxn>
              <a:cxn ang="0">
                <a:pos x="1984" y="2213"/>
              </a:cxn>
              <a:cxn ang="0">
                <a:pos x="2270" y="0"/>
              </a:cxn>
            </a:cxnLst>
            <a:rect l="0" t="0" r="r" b="b"/>
            <a:pathLst>
              <a:path w="6110" h="6390">
                <a:moveTo>
                  <a:pt x="2270" y="0"/>
                </a:moveTo>
                <a:lnTo>
                  <a:pt x="3851" y="1571"/>
                </a:lnTo>
                <a:lnTo>
                  <a:pt x="6046" y="1160"/>
                </a:lnTo>
                <a:lnTo>
                  <a:pt x="5039" y="3152"/>
                </a:lnTo>
                <a:lnTo>
                  <a:pt x="6110" y="5108"/>
                </a:lnTo>
                <a:lnTo>
                  <a:pt x="3904" y="4769"/>
                </a:lnTo>
                <a:lnTo>
                  <a:pt x="2373" y="6390"/>
                </a:lnTo>
                <a:lnTo>
                  <a:pt x="2016" y="4187"/>
                </a:lnTo>
                <a:lnTo>
                  <a:pt x="0" y="3234"/>
                </a:lnTo>
                <a:lnTo>
                  <a:pt x="1984" y="2213"/>
                </a:lnTo>
                <a:lnTo>
                  <a:pt x="2270" y="0"/>
                </a:lnTo>
                <a:close/>
              </a:path>
            </a:pathLst>
          </a:custGeom>
          <a:gradFill>
            <a:gsLst>
              <a:gs pos="100000">
                <a:schemeClr val="accent5">
                  <a:shade val="51000"/>
                  <a:satMod val="130000"/>
                </a:schemeClr>
              </a:gs>
              <a:gs pos="44000">
                <a:schemeClr val="accent5">
                  <a:shade val="93000"/>
                  <a:satMod val="130000"/>
                </a:schemeClr>
              </a:gs>
              <a:gs pos="0">
                <a:schemeClr val="accent5">
                  <a:shade val="94000"/>
                  <a:satMod val="135000"/>
                </a:schemeClr>
              </a:gs>
            </a:gsLst>
            <a:path path="circle">
              <a:fillToRect l="50000" t="50000" r="50000" b="50000"/>
            </a:path>
          </a:gra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41" name="Freeform 13"/>
          <p:cNvSpPr>
            <a:spLocks/>
          </p:cNvSpPr>
          <p:nvPr/>
        </p:nvSpPr>
        <p:spPr bwMode="auto">
          <a:xfrm rot="2111076">
            <a:off x="4125571" y="1951613"/>
            <a:ext cx="1298982" cy="1358510"/>
          </a:xfrm>
          <a:custGeom>
            <a:avLst/>
            <a:gdLst/>
            <a:ahLst/>
            <a:cxnLst>
              <a:cxn ang="0">
                <a:pos x="2270" y="0"/>
              </a:cxn>
              <a:cxn ang="0">
                <a:pos x="3851" y="1571"/>
              </a:cxn>
              <a:cxn ang="0">
                <a:pos x="6046" y="1160"/>
              </a:cxn>
              <a:cxn ang="0">
                <a:pos x="5039" y="3152"/>
              </a:cxn>
              <a:cxn ang="0">
                <a:pos x="6110" y="5108"/>
              </a:cxn>
              <a:cxn ang="0">
                <a:pos x="3904" y="4769"/>
              </a:cxn>
              <a:cxn ang="0">
                <a:pos x="2373" y="6390"/>
              </a:cxn>
              <a:cxn ang="0">
                <a:pos x="2016" y="4187"/>
              </a:cxn>
              <a:cxn ang="0">
                <a:pos x="0" y="3234"/>
              </a:cxn>
              <a:cxn ang="0">
                <a:pos x="1984" y="2213"/>
              </a:cxn>
              <a:cxn ang="0">
                <a:pos x="2270" y="0"/>
              </a:cxn>
            </a:cxnLst>
            <a:rect l="0" t="0" r="r" b="b"/>
            <a:pathLst>
              <a:path w="6110" h="6390">
                <a:moveTo>
                  <a:pt x="2270" y="0"/>
                </a:moveTo>
                <a:lnTo>
                  <a:pt x="3851" y="1571"/>
                </a:lnTo>
                <a:lnTo>
                  <a:pt x="6046" y="1160"/>
                </a:lnTo>
                <a:lnTo>
                  <a:pt x="5039" y="3152"/>
                </a:lnTo>
                <a:lnTo>
                  <a:pt x="6110" y="5108"/>
                </a:lnTo>
                <a:lnTo>
                  <a:pt x="3904" y="4769"/>
                </a:lnTo>
                <a:lnTo>
                  <a:pt x="2373" y="6390"/>
                </a:lnTo>
                <a:lnTo>
                  <a:pt x="2016" y="4187"/>
                </a:lnTo>
                <a:lnTo>
                  <a:pt x="0" y="3234"/>
                </a:lnTo>
                <a:lnTo>
                  <a:pt x="1984" y="2213"/>
                </a:lnTo>
                <a:lnTo>
                  <a:pt x="2270" y="0"/>
                </a:lnTo>
                <a:close/>
              </a:path>
            </a:pathLst>
          </a:custGeom>
          <a:gradFill>
            <a:gsLst>
              <a:gs pos="100000">
                <a:schemeClr val="accent4">
                  <a:shade val="51000"/>
                  <a:satMod val="130000"/>
                </a:schemeClr>
              </a:gs>
              <a:gs pos="16000">
                <a:schemeClr val="accent4">
                  <a:shade val="93000"/>
                  <a:satMod val="130000"/>
                </a:schemeClr>
              </a:gs>
              <a:gs pos="0">
                <a:schemeClr val="accent4">
                  <a:shade val="94000"/>
                  <a:satMod val="135000"/>
                </a:schemeClr>
              </a:gs>
            </a:gsLst>
            <a:path path="circle">
              <a:fillToRect l="50000" t="50000" r="50000" b="50000"/>
            </a:path>
          </a:gra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42" name="Freeform 13"/>
          <p:cNvSpPr>
            <a:spLocks/>
          </p:cNvSpPr>
          <p:nvPr/>
        </p:nvSpPr>
        <p:spPr bwMode="auto">
          <a:xfrm rot="1016260">
            <a:off x="4142219" y="4077987"/>
            <a:ext cx="1317186" cy="1377546"/>
          </a:xfrm>
          <a:custGeom>
            <a:avLst/>
            <a:gdLst/>
            <a:ahLst/>
            <a:cxnLst>
              <a:cxn ang="0">
                <a:pos x="2270" y="0"/>
              </a:cxn>
              <a:cxn ang="0">
                <a:pos x="3851" y="1571"/>
              </a:cxn>
              <a:cxn ang="0">
                <a:pos x="6046" y="1160"/>
              </a:cxn>
              <a:cxn ang="0">
                <a:pos x="5039" y="3152"/>
              </a:cxn>
              <a:cxn ang="0">
                <a:pos x="6110" y="5108"/>
              </a:cxn>
              <a:cxn ang="0">
                <a:pos x="3904" y="4769"/>
              </a:cxn>
              <a:cxn ang="0">
                <a:pos x="2373" y="6390"/>
              </a:cxn>
              <a:cxn ang="0">
                <a:pos x="2016" y="4187"/>
              </a:cxn>
              <a:cxn ang="0">
                <a:pos x="0" y="3234"/>
              </a:cxn>
              <a:cxn ang="0">
                <a:pos x="1984" y="2213"/>
              </a:cxn>
              <a:cxn ang="0">
                <a:pos x="2270" y="0"/>
              </a:cxn>
            </a:cxnLst>
            <a:rect l="0" t="0" r="r" b="b"/>
            <a:pathLst>
              <a:path w="6110" h="6390">
                <a:moveTo>
                  <a:pt x="2270" y="0"/>
                </a:moveTo>
                <a:lnTo>
                  <a:pt x="3851" y="1571"/>
                </a:lnTo>
                <a:lnTo>
                  <a:pt x="6046" y="1160"/>
                </a:lnTo>
                <a:lnTo>
                  <a:pt x="5039" y="3152"/>
                </a:lnTo>
                <a:lnTo>
                  <a:pt x="6110" y="5108"/>
                </a:lnTo>
                <a:lnTo>
                  <a:pt x="3904" y="4769"/>
                </a:lnTo>
                <a:lnTo>
                  <a:pt x="2373" y="6390"/>
                </a:lnTo>
                <a:lnTo>
                  <a:pt x="2016" y="4187"/>
                </a:lnTo>
                <a:lnTo>
                  <a:pt x="0" y="3234"/>
                </a:lnTo>
                <a:lnTo>
                  <a:pt x="1984" y="2213"/>
                </a:lnTo>
                <a:lnTo>
                  <a:pt x="2270" y="0"/>
                </a:lnTo>
                <a:close/>
              </a:path>
            </a:pathLst>
          </a:custGeom>
          <a:gradFill>
            <a:gsLst>
              <a:gs pos="0">
                <a:schemeClr val="lt2">
                  <a:tint val="80000"/>
                  <a:satMod val="300000"/>
                </a:schemeClr>
              </a:gs>
              <a:gs pos="100000">
                <a:schemeClr val="lt2">
                  <a:shade val="30000"/>
                  <a:satMod val="200000"/>
                </a:schemeClr>
              </a:gs>
            </a:gsLst>
            <a:path path="circle">
              <a:fillToRect l="50000" t="50000" r="50000" b="50000"/>
            </a:path>
          </a:gra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43" name="Freeform 13"/>
          <p:cNvSpPr>
            <a:spLocks/>
          </p:cNvSpPr>
          <p:nvPr/>
        </p:nvSpPr>
        <p:spPr bwMode="auto">
          <a:xfrm>
            <a:off x="497730" y="4055845"/>
            <a:ext cx="1322344" cy="1382944"/>
          </a:xfrm>
          <a:custGeom>
            <a:avLst/>
            <a:gdLst/>
            <a:ahLst/>
            <a:cxnLst>
              <a:cxn ang="0">
                <a:pos x="2270" y="0"/>
              </a:cxn>
              <a:cxn ang="0">
                <a:pos x="3851" y="1571"/>
              </a:cxn>
              <a:cxn ang="0">
                <a:pos x="6046" y="1160"/>
              </a:cxn>
              <a:cxn ang="0">
                <a:pos x="5039" y="3152"/>
              </a:cxn>
              <a:cxn ang="0">
                <a:pos x="6110" y="5108"/>
              </a:cxn>
              <a:cxn ang="0">
                <a:pos x="3904" y="4769"/>
              </a:cxn>
              <a:cxn ang="0">
                <a:pos x="2373" y="6390"/>
              </a:cxn>
              <a:cxn ang="0">
                <a:pos x="2016" y="4187"/>
              </a:cxn>
              <a:cxn ang="0">
                <a:pos x="0" y="3234"/>
              </a:cxn>
              <a:cxn ang="0">
                <a:pos x="1984" y="2213"/>
              </a:cxn>
              <a:cxn ang="0">
                <a:pos x="2270" y="0"/>
              </a:cxn>
            </a:cxnLst>
            <a:rect l="0" t="0" r="r" b="b"/>
            <a:pathLst>
              <a:path w="6110" h="6390">
                <a:moveTo>
                  <a:pt x="2270" y="0"/>
                </a:moveTo>
                <a:lnTo>
                  <a:pt x="3851" y="1571"/>
                </a:lnTo>
                <a:lnTo>
                  <a:pt x="6046" y="1160"/>
                </a:lnTo>
                <a:lnTo>
                  <a:pt x="5039" y="3152"/>
                </a:lnTo>
                <a:lnTo>
                  <a:pt x="6110" y="5108"/>
                </a:lnTo>
                <a:lnTo>
                  <a:pt x="3904" y="4769"/>
                </a:lnTo>
                <a:lnTo>
                  <a:pt x="2373" y="6390"/>
                </a:lnTo>
                <a:lnTo>
                  <a:pt x="2016" y="4187"/>
                </a:lnTo>
                <a:lnTo>
                  <a:pt x="0" y="3234"/>
                </a:lnTo>
                <a:lnTo>
                  <a:pt x="1984" y="2213"/>
                </a:lnTo>
                <a:lnTo>
                  <a:pt x="2270" y="0"/>
                </a:lnTo>
                <a:close/>
              </a:path>
            </a:pathLst>
          </a:custGeom>
          <a:gradFill>
            <a:gsLst>
              <a:gs pos="0">
                <a:schemeClr val="dk2">
                  <a:tint val="80000"/>
                  <a:satMod val="300000"/>
                </a:schemeClr>
              </a:gs>
              <a:gs pos="100000">
                <a:schemeClr val="dk2">
                  <a:shade val="30000"/>
                  <a:satMod val="200000"/>
                </a:schemeClr>
              </a:gs>
            </a:gsLst>
            <a:path path="circle">
              <a:fillToRect l="50000" t="50000" r="50000" b="50000"/>
            </a:path>
          </a:gra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44" name="Freeform 13"/>
          <p:cNvSpPr>
            <a:spLocks/>
          </p:cNvSpPr>
          <p:nvPr/>
        </p:nvSpPr>
        <p:spPr bwMode="auto">
          <a:xfrm rot="2111076">
            <a:off x="506066" y="1951613"/>
            <a:ext cx="1298982" cy="1358510"/>
          </a:xfrm>
          <a:custGeom>
            <a:avLst/>
            <a:gdLst/>
            <a:ahLst/>
            <a:cxnLst>
              <a:cxn ang="0">
                <a:pos x="2270" y="0"/>
              </a:cxn>
              <a:cxn ang="0">
                <a:pos x="3851" y="1571"/>
              </a:cxn>
              <a:cxn ang="0">
                <a:pos x="6046" y="1160"/>
              </a:cxn>
              <a:cxn ang="0">
                <a:pos x="5039" y="3152"/>
              </a:cxn>
              <a:cxn ang="0">
                <a:pos x="6110" y="5108"/>
              </a:cxn>
              <a:cxn ang="0">
                <a:pos x="3904" y="4769"/>
              </a:cxn>
              <a:cxn ang="0">
                <a:pos x="2373" y="6390"/>
              </a:cxn>
              <a:cxn ang="0">
                <a:pos x="2016" y="4187"/>
              </a:cxn>
              <a:cxn ang="0">
                <a:pos x="0" y="3234"/>
              </a:cxn>
              <a:cxn ang="0">
                <a:pos x="1984" y="2213"/>
              </a:cxn>
              <a:cxn ang="0">
                <a:pos x="2270" y="0"/>
              </a:cxn>
            </a:cxnLst>
            <a:rect l="0" t="0" r="r" b="b"/>
            <a:pathLst>
              <a:path w="6110" h="6390">
                <a:moveTo>
                  <a:pt x="2270" y="0"/>
                </a:moveTo>
                <a:lnTo>
                  <a:pt x="3851" y="1571"/>
                </a:lnTo>
                <a:lnTo>
                  <a:pt x="6046" y="1160"/>
                </a:lnTo>
                <a:lnTo>
                  <a:pt x="5039" y="3152"/>
                </a:lnTo>
                <a:lnTo>
                  <a:pt x="6110" y="5108"/>
                </a:lnTo>
                <a:lnTo>
                  <a:pt x="3904" y="4769"/>
                </a:lnTo>
                <a:lnTo>
                  <a:pt x="2373" y="6390"/>
                </a:lnTo>
                <a:lnTo>
                  <a:pt x="2016" y="4187"/>
                </a:lnTo>
                <a:lnTo>
                  <a:pt x="0" y="3234"/>
                </a:lnTo>
                <a:lnTo>
                  <a:pt x="1984" y="2213"/>
                </a:lnTo>
                <a:lnTo>
                  <a:pt x="2270" y="0"/>
                </a:lnTo>
                <a:close/>
              </a:path>
            </a:pathLst>
          </a:custGeom>
          <a:gradFill>
            <a:gsLst>
              <a:gs pos="0">
                <a:schemeClr val="accent6"/>
              </a:gs>
              <a:gs pos="80000">
                <a:schemeClr val="accent5"/>
              </a:gs>
            </a:gsLst>
            <a:path path="circle">
              <a:fillToRect l="50000" t="50000" r="50000" b="50000"/>
            </a:path>
          </a:gra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45" name="Freeform 13"/>
          <p:cNvSpPr>
            <a:spLocks/>
          </p:cNvSpPr>
          <p:nvPr/>
        </p:nvSpPr>
        <p:spPr bwMode="auto">
          <a:xfrm>
            <a:off x="2336076" y="1047733"/>
            <a:ext cx="1322344" cy="1382944"/>
          </a:xfrm>
          <a:custGeom>
            <a:avLst/>
            <a:gdLst/>
            <a:ahLst/>
            <a:cxnLst>
              <a:cxn ang="0">
                <a:pos x="2270" y="0"/>
              </a:cxn>
              <a:cxn ang="0">
                <a:pos x="3851" y="1571"/>
              </a:cxn>
              <a:cxn ang="0">
                <a:pos x="6046" y="1160"/>
              </a:cxn>
              <a:cxn ang="0">
                <a:pos x="5039" y="3152"/>
              </a:cxn>
              <a:cxn ang="0">
                <a:pos x="6110" y="5108"/>
              </a:cxn>
              <a:cxn ang="0">
                <a:pos x="3904" y="4769"/>
              </a:cxn>
              <a:cxn ang="0">
                <a:pos x="2373" y="6390"/>
              </a:cxn>
              <a:cxn ang="0">
                <a:pos x="2016" y="4187"/>
              </a:cxn>
              <a:cxn ang="0">
                <a:pos x="0" y="3234"/>
              </a:cxn>
              <a:cxn ang="0">
                <a:pos x="1984" y="2213"/>
              </a:cxn>
              <a:cxn ang="0">
                <a:pos x="2270" y="0"/>
              </a:cxn>
            </a:cxnLst>
            <a:rect l="0" t="0" r="r" b="b"/>
            <a:pathLst>
              <a:path w="6110" h="6390">
                <a:moveTo>
                  <a:pt x="2270" y="0"/>
                </a:moveTo>
                <a:lnTo>
                  <a:pt x="3851" y="1571"/>
                </a:lnTo>
                <a:lnTo>
                  <a:pt x="6046" y="1160"/>
                </a:lnTo>
                <a:lnTo>
                  <a:pt x="5039" y="3152"/>
                </a:lnTo>
                <a:lnTo>
                  <a:pt x="6110" y="5108"/>
                </a:lnTo>
                <a:lnTo>
                  <a:pt x="3904" y="4769"/>
                </a:lnTo>
                <a:lnTo>
                  <a:pt x="2373" y="6390"/>
                </a:lnTo>
                <a:lnTo>
                  <a:pt x="2016" y="4187"/>
                </a:lnTo>
                <a:lnTo>
                  <a:pt x="0" y="3234"/>
                </a:lnTo>
                <a:lnTo>
                  <a:pt x="1984" y="2213"/>
                </a:lnTo>
                <a:lnTo>
                  <a:pt x="2270" y="0"/>
                </a:lnTo>
                <a:close/>
              </a:path>
            </a:pathLst>
          </a:custGeom>
          <a:gradFill>
            <a:gsLst>
              <a:gs pos="0">
                <a:schemeClr val="accent2"/>
              </a:gs>
              <a:gs pos="100000">
                <a:schemeClr val="accent1"/>
              </a:gs>
            </a:gsLst>
            <a:path path="circle">
              <a:fillToRect l="50000" t="50000" r="50000" b="50000"/>
            </a:path>
          </a:gra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129" name="Group 15"/>
          <p:cNvGrpSpPr/>
          <p:nvPr/>
        </p:nvGrpSpPr>
        <p:grpSpPr>
          <a:xfrm>
            <a:off x="2121031" y="2809876"/>
            <a:ext cx="1861228" cy="1816122"/>
            <a:chOff x="883578" y="924689"/>
            <a:chExt cx="2416287" cy="2357729"/>
          </a:xfrm>
        </p:grpSpPr>
        <p:sp>
          <p:nvSpPr>
            <p:cNvPr id="130" name="Freeform 11"/>
            <p:cNvSpPr>
              <a:spLocks noEditPoints="1"/>
            </p:cNvSpPr>
            <p:nvPr/>
          </p:nvSpPr>
          <p:spPr bwMode="auto">
            <a:xfrm>
              <a:off x="883578" y="924689"/>
              <a:ext cx="2416287" cy="2357729"/>
            </a:xfrm>
            <a:custGeom>
              <a:avLst/>
              <a:gdLst/>
              <a:ahLst/>
              <a:cxnLst>
                <a:cxn ang="0">
                  <a:pos x="1613" y="210"/>
                </a:cxn>
                <a:cxn ang="0">
                  <a:pos x="1360" y="674"/>
                </a:cxn>
                <a:cxn ang="0">
                  <a:pos x="732" y="749"/>
                </a:cxn>
                <a:cxn ang="0">
                  <a:pos x="468" y="1245"/>
                </a:cxn>
                <a:cxn ang="0">
                  <a:pos x="543" y="1681"/>
                </a:cxn>
                <a:cxn ang="0">
                  <a:pos x="50" y="2188"/>
                </a:cxn>
                <a:cxn ang="0">
                  <a:pos x="228" y="2752"/>
                </a:cxn>
                <a:cxn ang="0">
                  <a:pos x="343" y="3352"/>
                </a:cxn>
                <a:cxn ang="0">
                  <a:pos x="478" y="3841"/>
                </a:cxn>
                <a:cxn ang="0">
                  <a:pos x="1117" y="4048"/>
                </a:cxn>
                <a:cxn ang="0">
                  <a:pos x="1356" y="4540"/>
                </a:cxn>
                <a:cxn ang="0">
                  <a:pos x="1892" y="4755"/>
                </a:cxn>
                <a:cxn ang="0">
                  <a:pos x="2384" y="4530"/>
                </a:cxn>
                <a:cxn ang="0">
                  <a:pos x="2994" y="4837"/>
                </a:cxn>
                <a:cxn ang="0">
                  <a:pos x="3448" y="4573"/>
                </a:cxn>
                <a:cxn ang="0">
                  <a:pos x="3748" y="4208"/>
                </a:cxn>
                <a:cxn ang="0">
                  <a:pos x="4340" y="4066"/>
                </a:cxn>
                <a:cxn ang="0">
                  <a:pos x="4515" y="3494"/>
                </a:cxn>
                <a:cxn ang="0">
                  <a:pos x="4686" y="3041"/>
                </a:cxn>
                <a:cxn ang="0">
                  <a:pos x="4961" y="2570"/>
                </a:cxn>
                <a:cxn ang="0">
                  <a:pos x="4658" y="2013"/>
                </a:cxn>
                <a:cxn ang="0">
                  <a:pos x="4647" y="1517"/>
                </a:cxn>
                <a:cxn ang="0">
                  <a:pos x="4515" y="1031"/>
                </a:cxn>
                <a:cxn ang="0">
                  <a:pos x="3876" y="821"/>
                </a:cxn>
                <a:cxn ang="0">
                  <a:pos x="3637" y="328"/>
                </a:cxn>
                <a:cxn ang="0">
                  <a:pos x="3102" y="114"/>
                </a:cxn>
                <a:cxn ang="0">
                  <a:pos x="2609" y="342"/>
                </a:cxn>
                <a:cxn ang="0">
                  <a:pos x="1999" y="32"/>
                </a:cxn>
                <a:cxn ang="0">
                  <a:pos x="2520" y="217"/>
                </a:cxn>
                <a:cxn ang="0">
                  <a:pos x="3212" y="71"/>
                </a:cxn>
                <a:cxn ang="0">
                  <a:pos x="3633" y="274"/>
                </a:cxn>
                <a:cxn ang="0">
                  <a:pos x="3876" y="788"/>
                </a:cxn>
                <a:cxn ang="0">
                  <a:pos x="4483" y="956"/>
                </a:cxn>
                <a:cxn ang="0">
                  <a:pos x="4690" y="1403"/>
                </a:cxn>
                <a:cxn ang="0">
                  <a:pos x="4761" y="2070"/>
                </a:cxn>
                <a:cxn ang="0">
                  <a:pos x="4993" y="2584"/>
                </a:cxn>
                <a:cxn ang="0">
                  <a:pos x="4604" y="3137"/>
                </a:cxn>
                <a:cxn ang="0">
                  <a:pos x="4551" y="3737"/>
                </a:cxn>
                <a:cxn ang="0">
                  <a:pos x="4187" y="4191"/>
                </a:cxn>
                <a:cxn ang="0">
                  <a:pos x="3594" y="4365"/>
                </a:cxn>
                <a:cxn ang="0">
                  <a:pos x="3127" y="4855"/>
                </a:cxn>
                <a:cxn ang="0">
                  <a:pos x="2577" y="4730"/>
                </a:cxn>
                <a:cxn ang="0">
                  <a:pos x="1895" y="4787"/>
                </a:cxn>
                <a:cxn ang="0">
                  <a:pos x="1428" y="4665"/>
                </a:cxn>
                <a:cxn ang="0">
                  <a:pos x="1146" y="4080"/>
                </a:cxn>
                <a:cxn ang="0">
                  <a:pos x="589" y="3966"/>
                </a:cxn>
                <a:cxn ang="0">
                  <a:pos x="307" y="3552"/>
                </a:cxn>
                <a:cxn ang="0">
                  <a:pos x="325" y="2888"/>
                </a:cxn>
                <a:cxn ang="0">
                  <a:pos x="0" y="2316"/>
                </a:cxn>
                <a:cxn ang="0">
                  <a:pos x="282" y="1809"/>
                </a:cxn>
                <a:cxn ang="0">
                  <a:pos x="435" y="1245"/>
                </a:cxn>
                <a:cxn ang="0">
                  <a:pos x="632" y="778"/>
                </a:cxn>
                <a:cxn ang="0">
                  <a:pos x="1242" y="628"/>
                </a:cxn>
                <a:cxn ang="0">
                  <a:pos x="1624" y="153"/>
                </a:cxn>
              </a:cxnLst>
              <a:rect l="0" t="0" r="r" b="b"/>
              <a:pathLst>
                <a:path w="4993" h="4872">
                  <a:moveTo>
                    <a:pt x="1999" y="32"/>
                  </a:moveTo>
                  <a:lnTo>
                    <a:pt x="1934" y="35"/>
                  </a:lnTo>
                  <a:lnTo>
                    <a:pt x="1874" y="46"/>
                  </a:lnTo>
                  <a:lnTo>
                    <a:pt x="1781" y="82"/>
                  </a:lnTo>
                  <a:lnTo>
                    <a:pt x="1692" y="135"/>
                  </a:lnTo>
                  <a:lnTo>
                    <a:pt x="1613" y="210"/>
                  </a:lnTo>
                  <a:lnTo>
                    <a:pt x="1542" y="299"/>
                  </a:lnTo>
                  <a:lnTo>
                    <a:pt x="1481" y="407"/>
                  </a:lnTo>
                  <a:lnTo>
                    <a:pt x="1424" y="528"/>
                  </a:lnTo>
                  <a:lnTo>
                    <a:pt x="1378" y="664"/>
                  </a:lnTo>
                  <a:lnTo>
                    <a:pt x="1371" y="678"/>
                  </a:lnTo>
                  <a:lnTo>
                    <a:pt x="1360" y="674"/>
                  </a:lnTo>
                  <a:lnTo>
                    <a:pt x="1246" y="660"/>
                  </a:lnTo>
                  <a:lnTo>
                    <a:pt x="1142" y="656"/>
                  </a:lnTo>
                  <a:lnTo>
                    <a:pt x="1024" y="664"/>
                  </a:lnTo>
                  <a:lnTo>
                    <a:pt x="917" y="681"/>
                  </a:lnTo>
                  <a:lnTo>
                    <a:pt x="817" y="710"/>
                  </a:lnTo>
                  <a:lnTo>
                    <a:pt x="732" y="749"/>
                  </a:lnTo>
                  <a:lnTo>
                    <a:pt x="653" y="803"/>
                  </a:lnTo>
                  <a:lnTo>
                    <a:pt x="589" y="867"/>
                  </a:lnTo>
                  <a:lnTo>
                    <a:pt x="535" y="946"/>
                  </a:lnTo>
                  <a:lnTo>
                    <a:pt x="500" y="1038"/>
                  </a:lnTo>
                  <a:lnTo>
                    <a:pt x="475" y="1138"/>
                  </a:lnTo>
                  <a:lnTo>
                    <a:pt x="468" y="1245"/>
                  </a:lnTo>
                  <a:lnTo>
                    <a:pt x="471" y="1342"/>
                  </a:lnTo>
                  <a:lnTo>
                    <a:pt x="489" y="1442"/>
                  </a:lnTo>
                  <a:lnTo>
                    <a:pt x="514" y="1549"/>
                  </a:lnTo>
                  <a:lnTo>
                    <a:pt x="550" y="1660"/>
                  </a:lnTo>
                  <a:lnTo>
                    <a:pt x="553" y="1674"/>
                  </a:lnTo>
                  <a:lnTo>
                    <a:pt x="543" y="1681"/>
                  </a:lnTo>
                  <a:lnTo>
                    <a:pt x="418" y="1752"/>
                  </a:lnTo>
                  <a:lnTo>
                    <a:pt x="307" y="1831"/>
                  </a:lnTo>
                  <a:lnTo>
                    <a:pt x="214" y="1913"/>
                  </a:lnTo>
                  <a:lnTo>
                    <a:pt x="143" y="2002"/>
                  </a:lnTo>
                  <a:lnTo>
                    <a:pt x="86" y="2091"/>
                  </a:lnTo>
                  <a:lnTo>
                    <a:pt x="50" y="2188"/>
                  </a:lnTo>
                  <a:lnTo>
                    <a:pt x="32" y="2288"/>
                  </a:lnTo>
                  <a:lnTo>
                    <a:pt x="32" y="2316"/>
                  </a:lnTo>
                  <a:lnTo>
                    <a:pt x="46" y="2427"/>
                  </a:lnTo>
                  <a:lnTo>
                    <a:pt x="82" y="2538"/>
                  </a:lnTo>
                  <a:lnTo>
                    <a:pt x="146" y="2648"/>
                  </a:lnTo>
                  <a:lnTo>
                    <a:pt x="228" y="2752"/>
                  </a:lnTo>
                  <a:lnTo>
                    <a:pt x="335" y="2855"/>
                  </a:lnTo>
                  <a:lnTo>
                    <a:pt x="478" y="2963"/>
                  </a:lnTo>
                  <a:lnTo>
                    <a:pt x="471" y="2973"/>
                  </a:lnTo>
                  <a:lnTo>
                    <a:pt x="414" y="3105"/>
                  </a:lnTo>
                  <a:lnTo>
                    <a:pt x="371" y="3230"/>
                  </a:lnTo>
                  <a:lnTo>
                    <a:pt x="343" y="3352"/>
                  </a:lnTo>
                  <a:lnTo>
                    <a:pt x="335" y="3466"/>
                  </a:lnTo>
                  <a:lnTo>
                    <a:pt x="339" y="3548"/>
                  </a:lnTo>
                  <a:lnTo>
                    <a:pt x="357" y="3627"/>
                  </a:lnTo>
                  <a:lnTo>
                    <a:pt x="382" y="3698"/>
                  </a:lnTo>
                  <a:lnTo>
                    <a:pt x="418" y="3766"/>
                  </a:lnTo>
                  <a:lnTo>
                    <a:pt x="478" y="3841"/>
                  </a:lnTo>
                  <a:lnTo>
                    <a:pt x="553" y="3905"/>
                  </a:lnTo>
                  <a:lnTo>
                    <a:pt x="639" y="3955"/>
                  </a:lnTo>
                  <a:lnTo>
                    <a:pt x="742" y="3998"/>
                  </a:lnTo>
                  <a:lnTo>
                    <a:pt x="857" y="4026"/>
                  </a:lnTo>
                  <a:lnTo>
                    <a:pt x="982" y="4041"/>
                  </a:lnTo>
                  <a:lnTo>
                    <a:pt x="1117" y="4048"/>
                  </a:lnTo>
                  <a:lnTo>
                    <a:pt x="1171" y="4048"/>
                  </a:lnTo>
                  <a:lnTo>
                    <a:pt x="1174" y="4062"/>
                  </a:lnTo>
                  <a:lnTo>
                    <a:pt x="1206" y="4201"/>
                  </a:lnTo>
                  <a:lnTo>
                    <a:pt x="1246" y="4330"/>
                  </a:lnTo>
                  <a:lnTo>
                    <a:pt x="1296" y="4444"/>
                  </a:lnTo>
                  <a:lnTo>
                    <a:pt x="1356" y="4540"/>
                  </a:lnTo>
                  <a:lnTo>
                    <a:pt x="1428" y="4622"/>
                  </a:lnTo>
                  <a:lnTo>
                    <a:pt x="1506" y="4687"/>
                  </a:lnTo>
                  <a:lnTo>
                    <a:pt x="1595" y="4733"/>
                  </a:lnTo>
                  <a:lnTo>
                    <a:pt x="1688" y="4758"/>
                  </a:lnTo>
                  <a:lnTo>
                    <a:pt x="1781" y="4765"/>
                  </a:lnTo>
                  <a:lnTo>
                    <a:pt x="1892" y="4755"/>
                  </a:lnTo>
                  <a:lnTo>
                    <a:pt x="2006" y="4726"/>
                  </a:lnTo>
                  <a:lnTo>
                    <a:pt x="2120" y="4680"/>
                  </a:lnTo>
                  <a:lnTo>
                    <a:pt x="2241" y="4612"/>
                  </a:lnTo>
                  <a:lnTo>
                    <a:pt x="2363" y="4526"/>
                  </a:lnTo>
                  <a:lnTo>
                    <a:pt x="2373" y="4519"/>
                  </a:lnTo>
                  <a:lnTo>
                    <a:pt x="2384" y="4530"/>
                  </a:lnTo>
                  <a:lnTo>
                    <a:pt x="2488" y="4622"/>
                  </a:lnTo>
                  <a:lnTo>
                    <a:pt x="2588" y="4697"/>
                  </a:lnTo>
                  <a:lnTo>
                    <a:pt x="2691" y="4758"/>
                  </a:lnTo>
                  <a:lnTo>
                    <a:pt x="2795" y="4801"/>
                  </a:lnTo>
                  <a:lnTo>
                    <a:pt x="2895" y="4830"/>
                  </a:lnTo>
                  <a:lnTo>
                    <a:pt x="2994" y="4837"/>
                  </a:lnTo>
                  <a:lnTo>
                    <a:pt x="3055" y="4833"/>
                  </a:lnTo>
                  <a:lnTo>
                    <a:pt x="3119" y="4822"/>
                  </a:lnTo>
                  <a:lnTo>
                    <a:pt x="3212" y="4787"/>
                  </a:lnTo>
                  <a:lnTo>
                    <a:pt x="3298" y="4733"/>
                  </a:lnTo>
                  <a:lnTo>
                    <a:pt x="3376" y="4662"/>
                  </a:lnTo>
                  <a:lnTo>
                    <a:pt x="3448" y="4573"/>
                  </a:lnTo>
                  <a:lnTo>
                    <a:pt x="3512" y="4465"/>
                  </a:lnTo>
                  <a:lnTo>
                    <a:pt x="3569" y="4344"/>
                  </a:lnTo>
                  <a:lnTo>
                    <a:pt x="3615" y="4208"/>
                  </a:lnTo>
                  <a:lnTo>
                    <a:pt x="3619" y="4194"/>
                  </a:lnTo>
                  <a:lnTo>
                    <a:pt x="3633" y="4194"/>
                  </a:lnTo>
                  <a:lnTo>
                    <a:pt x="3748" y="4208"/>
                  </a:lnTo>
                  <a:lnTo>
                    <a:pt x="3851" y="4212"/>
                  </a:lnTo>
                  <a:lnTo>
                    <a:pt x="3969" y="4205"/>
                  </a:lnTo>
                  <a:lnTo>
                    <a:pt x="4076" y="4191"/>
                  </a:lnTo>
                  <a:lnTo>
                    <a:pt x="4176" y="4162"/>
                  </a:lnTo>
                  <a:lnTo>
                    <a:pt x="4261" y="4119"/>
                  </a:lnTo>
                  <a:lnTo>
                    <a:pt x="4340" y="4066"/>
                  </a:lnTo>
                  <a:lnTo>
                    <a:pt x="4404" y="4001"/>
                  </a:lnTo>
                  <a:lnTo>
                    <a:pt x="4454" y="3923"/>
                  </a:lnTo>
                  <a:lnTo>
                    <a:pt x="4493" y="3830"/>
                  </a:lnTo>
                  <a:lnTo>
                    <a:pt x="4515" y="3730"/>
                  </a:lnTo>
                  <a:lnTo>
                    <a:pt x="4522" y="3623"/>
                  </a:lnTo>
                  <a:lnTo>
                    <a:pt x="4515" y="3494"/>
                  </a:lnTo>
                  <a:lnTo>
                    <a:pt x="4486" y="3355"/>
                  </a:lnTo>
                  <a:lnTo>
                    <a:pt x="4444" y="3209"/>
                  </a:lnTo>
                  <a:lnTo>
                    <a:pt x="4440" y="3195"/>
                  </a:lnTo>
                  <a:lnTo>
                    <a:pt x="4451" y="3191"/>
                  </a:lnTo>
                  <a:lnTo>
                    <a:pt x="4576" y="3120"/>
                  </a:lnTo>
                  <a:lnTo>
                    <a:pt x="4686" y="3041"/>
                  </a:lnTo>
                  <a:lnTo>
                    <a:pt x="4775" y="2955"/>
                  </a:lnTo>
                  <a:lnTo>
                    <a:pt x="4850" y="2870"/>
                  </a:lnTo>
                  <a:lnTo>
                    <a:pt x="4908" y="2777"/>
                  </a:lnTo>
                  <a:lnTo>
                    <a:pt x="4943" y="2681"/>
                  </a:lnTo>
                  <a:lnTo>
                    <a:pt x="4957" y="2581"/>
                  </a:lnTo>
                  <a:lnTo>
                    <a:pt x="4961" y="2570"/>
                  </a:lnTo>
                  <a:lnTo>
                    <a:pt x="4961" y="2552"/>
                  </a:lnTo>
                  <a:lnTo>
                    <a:pt x="4947" y="2441"/>
                  </a:lnTo>
                  <a:lnTo>
                    <a:pt x="4911" y="2331"/>
                  </a:lnTo>
                  <a:lnTo>
                    <a:pt x="4847" y="2220"/>
                  </a:lnTo>
                  <a:lnTo>
                    <a:pt x="4765" y="2116"/>
                  </a:lnTo>
                  <a:lnTo>
                    <a:pt x="4658" y="2013"/>
                  </a:lnTo>
                  <a:lnTo>
                    <a:pt x="4529" y="1917"/>
                  </a:lnTo>
                  <a:lnTo>
                    <a:pt x="4515" y="1909"/>
                  </a:lnTo>
                  <a:lnTo>
                    <a:pt x="4522" y="1895"/>
                  </a:lnTo>
                  <a:lnTo>
                    <a:pt x="4579" y="1763"/>
                  </a:lnTo>
                  <a:lnTo>
                    <a:pt x="4622" y="1638"/>
                  </a:lnTo>
                  <a:lnTo>
                    <a:pt x="4647" y="1517"/>
                  </a:lnTo>
                  <a:lnTo>
                    <a:pt x="4654" y="1403"/>
                  </a:lnTo>
                  <a:lnTo>
                    <a:pt x="4651" y="1320"/>
                  </a:lnTo>
                  <a:lnTo>
                    <a:pt x="4636" y="1245"/>
                  </a:lnTo>
                  <a:lnTo>
                    <a:pt x="4611" y="1174"/>
                  </a:lnTo>
                  <a:lnTo>
                    <a:pt x="4576" y="1106"/>
                  </a:lnTo>
                  <a:lnTo>
                    <a:pt x="4515" y="1031"/>
                  </a:lnTo>
                  <a:lnTo>
                    <a:pt x="4440" y="967"/>
                  </a:lnTo>
                  <a:lnTo>
                    <a:pt x="4354" y="913"/>
                  </a:lnTo>
                  <a:lnTo>
                    <a:pt x="4251" y="871"/>
                  </a:lnTo>
                  <a:lnTo>
                    <a:pt x="4137" y="842"/>
                  </a:lnTo>
                  <a:lnTo>
                    <a:pt x="4012" y="828"/>
                  </a:lnTo>
                  <a:lnTo>
                    <a:pt x="3876" y="821"/>
                  </a:lnTo>
                  <a:lnTo>
                    <a:pt x="3822" y="821"/>
                  </a:lnTo>
                  <a:lnTo>
                    <a:pt x="3819" y="806"/>
                  </a:lnTo>
                  <a:lnTo>
                    <a:pt x="3787" y="667"/>
                  </a:lnTo>
                  <a:lnTo>
                    <a:pt x="3748" y="539"/>
                  </a:lnTo>
                  <a:lnTo>
                    <a:pt x="3698" y="428"/>
                  </a:lnTo>
                  <a:lnTo>
                    <a:pt x="3637" y="328"/>
                  </a:lnTo>
                  <a:lnTo>
                    <a:pt x="3566" y="249"/>
                  </a:lnTo>
                  <a:lnTo>
                    <a:pt x="3487" y="185"/>
                  </a:lnTo>
                  <a:lnTo>
                    <a:pt x="3398" y="139"/>
                  </a:lnTo>
                  <a:lnTo>
                    <a:pt x="3305" y="110"/>
                  </a:lnTo>
                  <a:lnTo>
                    <a:pt x="3212" y="103"/>
                  </a:lnTo>
                  <a:lnTo>
                    <a:pt x="3102" y="114"/>
                  </a:lnTo>
                  <a:lnTo>
                    <a:pt x="2987" y="142"/>
                  </a:lnTo>
                  <a:lnTo>
                    <a:pt x="2873" y="192"/>
                  </a:lnTo>
                  <a:lnTo>
                    <a:pt x="2752" y="260"/>
                  </a:lnTo>
                  <a:lnTo>
                    <a:pt x="2630" y="342"/>
                  </a:lnTo>
                  <a:lnTo>
                    <a:pt x="2620" y="349"/>
                  </a:lnTo>
                  <a:lnTo>
                    <a:pt x="2609" y="342"/>
                  </a:lnTo>
                  <a:lnTo>
                    <a:pt x="2506" y="249"/>
                  </a:lnTo>
                  <a:lnTo>
                    <a:pt x="2402" y="174"/>
                  </a:lnTo>
                  <a:lnTo>
                    <a:pt x="2298" y="110"/>
                  </a:lnTo>
                  <a:lnTo>
                    <a:pt x="2199" y="67"/>
                  </a:lnTo>
                  <a:lnTo>
                    <a:pt x="2095" y="42"/>
                  </a:lnTo>
                  <a:lnTo>
                    <a:pt x="1999" y="32"/>
                  </a:lnTo>
                  <a:close/>
                  <a:moveTo>
                    <a:pt x="1999" y="0"/>
                  </a:moveTo>
                  <a:lnTo>
                    <a:pt x="2102" y="10"/>
                  </a:lnTo>
                  <a:lnTo>
                    <a:pt x="2206" y="35"/>
                  </a:lnTo>
                  <a:lnTo>
                    <a:pt x="2309" y="78"/>
                  </a:lnTo>
                  <a:lnTo>
                    <a:pt x="2416" y="139"/>
                  </a:lnTo>
                  <a:lnTo>
                    <a:pt x="2520" y="217"/>
                  </a:lnTo>
                  <a:lnTo>
                    <a:pt x="2623" y="307"/>
                  </a:lnTo>
                  <a:lnTo>
                    <a:pt x="2745" y="224"/>
                  </a:lnTo>
                  <a:lnTo>
                    <a:pt x="2866" y="160"/>
                  </a:lnTo>
                  <a:lnTo>
                    <a:pt x="2984" y="110"/>
                  </a:lnTo>
                  <a:lnTo>
                    <a:pt x="3098" y="82"/>
                  </a:lnTo>
                  <a:lnTo>
                    <a:pt x="3212" y="71"/>
                  </a:lnTo>
                  <a:lnTo>
                    <a:pt x="3280" y="75"/>
                  </a:lnTo>
                  <a:lnTo>
                    <a:pt x="3344" y="85"/>
                  </a:lnTo>
                  <a:lnTo>
                    <a:pt x="3408" y="107"/>
                  </a:lnTo>
                  <a:lnTo>
                    <a:pt x="3491" y="150"/>
                  </a:lnTo>
                  <a:lnTo>
                    <a:pt x="3566" y="203"/>
                  </a:lnTo>
                  <a:lnTo>
                    <a:pt x="3633" y="274"/>
                  </a:lnTo>
                  <a:lnTo>
                    <a:pt x="3690" y="353"/>
                  </a:lnTo>
                  <a:lnTo>
                    <a:pt x="3744" y="446"/>
                  </a:lnTo>
                  <a:lnTo>
                    <a:pt x="3787" y="549"/>
                  </a:lnTo>
                  <a:lnTo>
                    <a:pt x="3819" y="664"/>
                  </a:lnTo>
                  <a:lnTo>
                    <a:pt x="3847" y="788"/>
                  </a:lnTo>
                  <a:lnTo>
                    <a:pt x="3876" y="788"/>
                  </a:lnTo>
                  <a:lnTo>
                    <a:pt x="3997" y="792"/>
                  </a:lnTo>
                  <a:lnTo>
                    <a:pt x="4112" y="806"/>
                  </a:lnTo>
                  <a:lnTo>
                    <a:pt x="4219" y="831"/>
                  </a:lnTo>
                  <a:lnTo>
                    <a:pt x="4315" y="863"/>
                  </a:lnTo>
                  <a:lnTo>
                    <a:pt x="4404" y="903"/>
                  </a:lnTo>
                  <a:lnTo>
                    <a:pt x="4483" y="956"/>
                  </a:lnTo>
                  <a:lnTo>
                    <a:pt x="4547" y="1017"/>
                  </a:lnTo>
                  <a:lnTo>
                    <a:pt x="4604" y="1088"/>
                  </a:lnTo>
                  <a:lnTo>
                    <a:pt x="4640" y="1160"/>
                  </a:lnTo>
                  <a:lnTo>
                    <a:pt x="4668" y="1235"/>
                  </a:lnTo>
                  <a:lnTo>
                    <a:pt x="4683" y="1317"/>
                  </a:lnTo>
                  <a:lnTo>
                    <a:pt x="4690" y="1403"/>
                  </a:lnTo>
                  <a:lnTo>
                    <a:pt x="4683" y="1517"/>
                  </a:lnTo>
                  <a:lnTo>
                    <a:pt x="4654" y="1638"/>
                  </a:lnTo>
                  <a:lnTo>
                    <a:pt x="4615" y="1767"/>
                  </a:lnTo>
                  <a:lnTo>
                    <a:pt x="4558" y="1899"/>
                  </a:lnTo>
                  <a:lnTo>
                    <a:pt x="4668" y="1981"/>
                  </a:lnTo>
                  <a:lnTo>
                    <a:pt x="4761" y="2070"/>
                  </a:lnTo>
                  <a:lnTo>
                    <a:pt x="4843" y="2159"/>
                  </a:lnTo>
                  <a:lnTo>
                    <a:pt x="4908" y="2256"/>
                  </a:lnTo>
                  <a:lnTo>
                    <a:pt x="4954" y="2352"/>
                  </a:lnTo>
                  <a:lnTo>
                    <a:pt x="4982" y="2452"/>
                  </a:lnTo>
                  <a:lnTo>
                    <a:pt x="4993" y="2552"/>
                  </a:lnTo>
                  <a:lnTo>
                    <a:pt x="4993" y="2584"/>
                  </a:lnTo>
                  <a:lnTo>
                    <a:pt x="4975" y="2688"/>
                  </a:lnTo>
                  <a:lnTo>
                    <a:pt x="4936" y="2788"/>
                  </a:lnTo>
                  <a:lnTo>
                    <a:pt x="4879" y="2884"/>
                  </a:lnTo>
                  <a:lnTo>
                    <a:pt x="4804" y="2973"/>
                  </a:lnTo>
                  <a:lnTo>
                    <a:pt x="4711" y="3059"/>
                  </a:lnTo>
                  <a:lnTo>
                    <a:pt x="4604" y="3137"/>
                  </a:lnTo>
                  <a:lnTo>
                    <a:pt x="4479" y="3212"/>
                  </a:lnTo>
                  <a:lnTo>
                    <a:pt x="4511" y="3319"/>
                  </a:lnTo>
                  <a:lnTo>
                    <a:pt x="4536" y="3427"/>
                  </a:lnTo>
                  <a:lnTo>
                    <a:pt x="4554" y="3527"/>
                  </a:lnTo>
                  <a:lnTo>
                    <a:pt x="4558" y="3623"/>
                  </a:lnTo>
                  <a:lnTo>
                    <a:pt x="4551" y="3737"/>
                  </a:lnTo>
                  <a:lnTo>
                    <a:pt x="4526" y="3841"/>
                  </a:lnTo>
                  <a:lnTo>
                    <a:pt x="4486" y="3937"/>
                  </a:lnTo>
                  <a:lnTo>
                    <a:pt x="4429" y="4023"/>
                  </a:lnTo>
                  <a:lnTo>
                    <a:pt x="4361" y="4091"/>
                  </a:lnTo>
                  <a:lnTo>
                    <a:pt x="4279" y="4148"/>
                  </a:lnTo>
                  <a:lnTo>
                    <a:pt x="4187" y="4191"/>
                  </a:lnTo>
                  <a:lnTo>
                    <a:pt x="4083" y="4219"/>
                  </a:lnTo>
                  <a:lnTo>
                    <a:pt x="3972" y="4237"/>
                  </a:lnTo>
                  <a:lnTo>
                    <a:pt x="3851" y="4244"/>
                  </a:lnTo>
                  <a:lnTo>
                    <a:pt x="3751" y="4241"/>
                  </a:lnTo>
                  <a:lnTo>
                    <a:pt x="3644" y="4230"/>
                  </a:lnTo>
                  <a:lnTo>
                    <a:pt x="3594" y="4365"/>
                  </a:lnTo>
                  <a:lnTo>
                    <a:pt x="3537" y="4487"/>
                  </a:lnTo>
                  <a:lnTo>
                    <a:pt x="3473" y="4594"/>
                  </a:lnTo>
                  <a:lnTo>
                    <a:pt x="3398" y="4687"/>
                  </a:lnTo>
                  <a:lnTo>
                    <a:pt x="3316" y="4762"/>
                  </a:lnTo>
                  <a:lnTo>
                    <a:pt x="3226" y="4819"/>
                  </a:lnTo>
                  <a:lnTo>
                    <a:pt x="3127" y="4855"/>
                  </a:lnTo>
                  <a:lnTo>
                    <a:pt x="3059" y="4869"/>
                  </a:lnTo>
                  <a:lnTo>
                    <a:pt x="2994" y="4872"/>
                  </a:lnTo>
                  <a:lnTo>
                    <a:pt x="2891" y="4862"/>
                  </a:lnTo>
                  <a:lnTo>
                    <a:pt x="2787" y="4837"/>
                  </a:lnTo>
                  <a:lnTo>
                    <a:pt x="2684" y="4790"/>
                  </a:lnTo>
                  <a:lnTo>
                    <a:pt x="2577" y="4730"/>
                  </a:lnTo>
                  <a:lnTo>
                    <a:pt x="2473" y="4655"/>
                  </a:lnTo>
                  <a:lnTo>
                    <a:pt x="2370" y="4562"/>
                  </a:lnTo>
                  <a:lnTo>
                    <a:pt x="2249" y="4644"/>
                  </a:lnTo>
                  <a:lnTo>
                    <a:pt x="2127" y="4708"/>
                  </a:lnTo>
                  <a:lnTo>
                    <a:pt x="2009" y="4758"/>
                  </a:lnTo>
                  <a:lnTo>
                    <a:pt x="1895" y="4787"/>
                  </a:lnTo>
                  <a:lnTo>
                    <a:pt x="1781" y="4797"/>
                  </a:lnTo>
                  <a:lnTo>
                    <a:pt x="1713" y="4794"/>
                  </a:lnTo>
                  <a:lnTo>
                    <a:pt x="1649" y="4783"/>
                  </a:lnTo>
                  <a:lnTo>
                    <a:pt x="1585" y="4762"/>
                  </a:lnTo>
                  <a:lnTo>
                    <a:pt x="1503" y="4722"/>
                  </a:lnTo>
                  <a:lnTo>
                    <a:pt x="1428" y="4665"/>
                  </a:lnTo>
                  <a:lnTo>
                    <a:pt x="1360" y="4597"/>
                  </a:lnTo>
                  <a:lnTo>
                    <a:pt x="1299" y="4515"/>
                  </a:lnTo>
                  <a:lnTo>
                    <a:pt x="1249" y="4423"/>
                  </a:lnTo>
                  <a:lnTo>
                    <a:pt x="1206" y="4319"/>
                  </a:lnTo>
                  <a:lnTo>
                    <a:pt x="1171" y="4205"/>
                  </a:lnTo>
                  <a:lnTo>
                    <a:pt x="1146" y="4080"/>
                  </a:lnTo>
                  <a:lnTo>
                    <a:pt x="1117" y="4080"/>
                  </a:lnTo>
                  <a:lnTo>
                    <a:pt x="996" y="4076"/>
                  </a:lnTo>
                  <a:lnTo>
                    <a:pt x="882" y="4062"/>
                  </a:lnTo>
                  <a:lnTo>
                    <a:pt x="774" y="4041"/>
                  </a:lnTo>
                  <a:lnTo>
                    <a:pt x="678" y="4008"/>
                  </a:lnTo>
                  <a:lnTo>
                    <a:pt x="589" y="3966"/>
                  </a:lnTo>
                  <a:lnTo>
                    <a:pt x="510" y="3916"/>
                  </a:lnTo>
                  <a:lnTo>
                    <a:pt x="446" y="3855"/>
                  </a:lnTo>
                  <a:lnTo>
                    <a:pt x="389" y="3784"/>
                  </a:lnTo>
                  <a:lnTo>
                    <a:pt x="350" y="3712"/>
                  </a:lnTo>
                  <a:lnTo>
                    <a:pt x="325" y="3634"/>
                  </a:lnTo>
                  <a:lnTo>
                    <a:pt x="307" y="3552"/>
                  </a:lnTo>
                  <a:lnTo>
                    <a:pt x="303" y="3466"/>
                  </a:lnTo>
                  <a:lnTo>
                    <a:pt x="311" y="3352"/>
                  </a:lnTo>
                  <a:lnTo>
                    <a:pt x="335" y="3230"/>
                  </a:lnTo>
                  <a:lnTo>
                    <a:pt x="378" y="3102"/>
                  </a:lnTo>
                  <a:lnTo>
                    <a:pt x="435" y="2973"/>
                  </a:lnTo>
                  <a:lnTo>
                    <a:pt x="325" y="2888"/>
                  </a:lnTo>
                  <a:lnTo>
                    <a:pt x="232" y="2802"/>
                  </a:lnTo>
                  <a:lnTo>
                    <a:pt x="150" y="2709"/>
                  </a:lnTo>
                  <a:lnTo>
                    <a:pt x="86" y="2616"/>
                  </a:lnTo>
                  <a:lnTo>
                    <a:pt x="39" y="2516"/>
                  </a:lnTo>
                  <a:lnTo>
                    <a:pt x="11" y="2416"/>
                  </a:lnTo>
                  <a:lnTo>
                    <a:pt x="0" y="2316"/>
                  </a:lnTo>
                  <a:lnTo>
                    <a:pt x="0" y="2288"/>
                  </a:lnTo>
                  <a:lnTo>
                    <a:pt x="18" y="2184"/>
                  </a:lnTo>
                  <a:lnTo>
                    <a:pt x="54" y="2084"/>
                  </a:lnTo>
                  <a:lnTo>
                    <a:pt x="111" y="1988"/>
                  </a:lnTo>
                  <a:lnTo>
                    <a:pt x="186" y="1895"/>
                  </a:lnTo>
                  <a:lnTo>
                    <a:pt x="282" y="1809"/>
                  </a:lnTo>
                  <a:lnTo>
                    <a:pt x="389" y="1731"/>
                  </a:lnTo>
                  <a:lnTo>
                    <a:pt x="514" y="1656"/>
                  </a:lnTo>
                  <a:lnTo>
                    <a:pt x="482" y="1549"/>
                  </a:lnTo>
                  <a:lnTo>
                    <a:pt x="457" y="1442"/>
                  </a:lnTo>
                  <a:lnTo>
                    <a:pt x="439" y="1342"/>
                  </a:lnTo>
                  <a:lnTo>
                    <a:pt x="435" y="1245"/>
                  </a:lnTo>
                  <a:lnTo>
                    <a:pt x="439" y="1156"/>
                  </a:lnTo>
                  <a:lnTo>
                    <a:pt x="457" y="1071"/>
                  </a:lnTo>
                  <a:lnTo>
                    <a:pt x="482" y="988"/>
                  </a:lnTo>
                  <a:lnTo>
                    <a:pt x="518" y="917"/>
                  </a:lnTo>
                  <a:lnTo>
                    <a:pt x="564" y="849"/>
                  </a:lnTo>
                  <a:lnTo>
                    <a:pt x="632" y="778"/>
                  </a:lnTo>
                  <a:lnTo>
                    <a:pt x="714" y="724"/>
                  </a:lnTo>
                  <a:lnTo>
                    <a:pt x="807" y="678"/>
                  </a:lnTo>
                  <a:lnTo>
                    <a:pt x="910" y="649"/>
                  </a:lnTo>
                  <a:lnTo>
                    <a:pt x="1021" y="631"/>
                  </a:lnTo>
                  <a:lnTo>
                    <a:pt x="1142" y="624"/>
                  </a:lnTo>
                  <a:lnTo>
                    <a:pt x="1242" y="628"/>
                  </a:lnTo>
                  <a:lnTo>
                    <a:pt x="1349" y="639"/>
                  </a:lnTo>
                  <a:lnTo>
                    <a:pt x="1392" y="521"/>
                  </a:lnTo>
                  <a:lnTo>
                    <a:pt x="1438" y="410"/>
                  </a:lnTo>
                  <a:lnTo>
                    <a:pt x="1495" y="314"/>
                  </a:lnTo>
                  <a:lnTo>
                    <a:pt x="1556" y="224"/>
                  </a:lnTo>
                  <a:lnTo>
                    <a:pt x="1624" y="153"/>
                  </a:lnTo>
                  <a:lnTo>
                    <a:pt x="1699" y="92"/>
                  </a:lnTo>
                  <a:lnTo>
                    <a:pt x="1777" y="46"/>
                  </a:lnTo>
                  <a:lnTo>
                    <a:pt x="1867" y="14"/>
                  </a:lnTo>
                  <a:lnTo>
                    <a:pt x="1931" y="3"/>
                  </a:lnTo>
                  <a:lnTo>
                    <a:pt x="1999" y="0"/>
                  </a:lnTo>
                  <a:close/>
                </a:path>
              </a:pathLst>
            </a:custGeom>
            <a:solidFill>
              <a:schemeClr val="tx1">
                <a:lumMod val="75000"/>
                <a:lumOff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1" name="Freeform 12"/>
            <p:cNvSpPr>
              <a:spLocks/>
            </p:cNvSpPr>
            <p:nvPr/>
          </p:nvSpPr>
          <p:spPr bwMode="auto">
            <a:xfrm>
              <a:off x="1018112" y="1055836"/>
              <a:ext cx="2147219" cy="2095437"/>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gradFill>
              <a:gsLst>
                <a:gs pos="0">
                  <a:schemeClr val="tx1">
                    <a:lumMod val="65000"/>
                    <a:lumOff val="35000"/>
                  </a:schemeClr>
                </a:gs>
                <a:gs pos="80000">
                  <a:schemeClr val="bg1">
                    <a:lumMod val="75000"/>
                  </a:schemeClr>
                </a:gs>
                <a:gs pos="100000">
                  <a:schemeClr val="bg1">
                    <a:lumMod val="85000"/>
                  </a:schemeClr>
                </a:gs>
              </a:gsLst>
            </a:gradFill>
            <a:ln>
              <a:solidFill>
                <a:schemeClr val="bg1">
                  <a:lumMod val="50000"/>
                </a:schemeClr>
              </a:solidFill>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grpSp>
      <p:sp>
        <p:nvSpPr>
          <p:cNvPr id="40" name="Up Arrow 39"/>
          <p:cNvSpPr/>
          <p:nvPr/>
        </p:nvSpPr>
        <p:spPr>
          <a:xfrm>
            <a:off x="2874621" y="2302480"/>
            <a:ext cx="357190" cy="421665"/>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Up Arrow 131"/>
          <p:cNvSpPr/>
          <p:nvPr/>
        </p:nvSpPr>
        <p:spPr>
          <a:xfrm rot="10800000">
            <a:off x="2874621" y="4717075"/>
            <a:ext cx="357190" cy="421665"/>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Up Arrow 134"/>
          <p:cNvSpPr/>
          <p:nvPr/>
        </p:nvSpPr>
        <p:spPr>
          <a:xfrm rot="3600000">
            <a:off x="3918144" y="2906129"/>
            <a:ext cx="357190" cy="421665"/>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Up Arrow 135"/>
          <p:cNvSpPr/>
          <p:nvPr/>
        </p:nvSpPr>
        <p:spPr>
          <a:xfrm rot="14400000">
            <a:off x="1827044" y="4113426"/>
            <a:ext cx="357190" cy="421665"/>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Up Arrow 137"/>
          <p:cNvSpPr/>
          <p:nvPr/>
        </p:nvSpPr>
        <p:spPr>
          <a:xfrm rot="18000000">
            <a:off x="1827044" y="2906129"/>
            <a:ext cx="357190" cy="421665"/>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Up Arrow 138"/>
          <p:cNvSpPr/>
          <p:nvPr/>
        </p:nvSpPr>
        <p:spPr>
          <a:xfrm rot="7200000">
            <a:off x="3918144" y="4113426"/>
            <a:ext cx="357190" cy="421665"/>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Freeform 17"/>
          <p:cNvSpPr>
            <a:spLocks/>
          </p:cNvSpPr>
          <p:nvPr/>
        </p:nvSpPr>
        <p:spPr bwMode="auto">
          <a:xfrm>
            <a:off x="1009625" y="4495807"/>
            <a:ext cx="392168" cy="473028"/>
          </a:xfrm>
          <a:custGeom>
            <a:avLst/>
            <a:gdLst/>
            <a:ahLst/>
            <a:cxnLst>
              <a:cxn ang="0">
                <a:pos x="387" y="0"/>
              </a:cxn>
              <a:cxn ang="0">
                <a:pos x="387" y="14"/>
              </a:cxn>
              <a:cxn ang="0">
                <a:pos x="388" y="29"/>
              </a:cxn>
              <a:cxn ang="0">
                <a:pos x="388" y="76"/>
              </a:cxn>
              <a:cxn ang="0">
                <a:pos x="387" y="105"/>
              </a:cxn>
              <a:cxn ang="0">
                <a:pos x="385" y="136"/>
              </a:cxn>
              <a:cxn ang="0">
                <a:pos x="383" y="169"/>
              </a:cxn>
              <a:cxn ang="0">
                <a:pos x="379" y="203"/>
              </a:cxn>
              <a:cxn ang="0">
                <a:pos x="374" y="237"/>
              </a:cxn>
              <a:cxn ang="0">
                <a:pos x="368" y="271"/>
              </a:cxn>
              <a:cxn ang="0">
                <a:pos x="360" y="304"/>
              </a:cxn>
              <a:cxn ang="0">
                <a:pos x="350" y="334"/>
              </a:cxn>
              <a:cxn ang="0">
                <a:pos x="337" y="361"/>
              </a:cxn>
              <a:cxn ang="0">
                <a:pos x="323" y="385"/>
              </a:cxn>
              <a:cxn ang="0">
                <a:pos x="301" y="412"/>
              </a:cxn>
              <a:cxn ang="0">
                <a:pos x="277" y="433"/>
              </a:cxn>
              <a:cxn ang="0">
                <a:pos x="253" y="448"/>
              </a:cxn>
              <a:cxn ang="0">
                <a:pos x="228" y="459"/>
              </a:cxn>
              <a:cxn ang="0">
                <a:pos x="203" y="466"/>
              </a:cxn>
              <a:cxn ang="0">
                <a:pos x="178" y="468"/>
              </a:cxn>
              <a:cxn ang="0">
                <a:pos x="152" y="467"/>
              </a:cxn>
              <a:cxn ang="0">
                <a:pos x="127" y="462"/>
              </a:cxn>
              <a:cxn ang="0">
                <a:pos x="104" y="453"/>
              </a:cxn>
              <a:cxn ang="0">
                <a:pos x="82" y="441"/>
              </a:cxn>
              <a:cxn ang="0">
                <a:pos x="63" y="427"/>
              </a:cxn>
              <a:cxn ang="0">
                <a:pos x="45" y="410"/>
              </a:cxn>
              <a:cxn ang="0">
                <a:pos x="28" y="389"/>
              </a:cxn>
              <a:cxn ang="0">
                <a:pos x="16" y="368"/>
              </a:cxn>
              <a:cxn ang="0">
                <a:pos x="7" y="345"/>
              </a:cxn>
              <a:cxn ang="0">
                <a:pos x="1" y="320"/>
              </a:cxn>
              <a:cxn ang="0">
                <a:pos x="0" y="294"/>
              </a:cxn>
              <a:cxn ang="0">
                <a:pos x="2" y="266"/>
              </a:cxn>
              <a:cxn ang="0">
                <a:pos x="10" y="238"/>
              </a:cxn>
              <a:cxn ang="0">
                <a:pos x="22" y="210"/>
              </a:cxn>
              <a:cxn ang="0">
                <a:pos x="40" y="181"/>
              </a:cxn>
              <a:cxn ang="0">
                <a:pos x="58" y="160"/>
              </a:cxn>
              <a:cxn ang="0">
                <a:pos x="78" y="141"/>
              </a:cxn>
              <a:cxn ang="0">
                <a:pos x="102" y="123"/>
              </a:cxn>
              <a:cxn ang="0">
                <a:pos x="128" y="106"/>
              </a:cxn>
              <a:cxn ang="0">
                <a:pos x="155" y="91"/>
              </a:cxn>
              <a:cxn ang="0">
                <a:pos x="185" y="76"/>
              </a:cxn>
              <a:cxn ang="0">
                <a:pos x="214" y="62"/>
              </a:cxn>
              <a:cxn ang="0">
                <a:pos x="243" y="49"/>
              </a:cxn>
              <a:cxn ang="0">
                <a:pos x="271" y="38"/>
              </a:cxn>
              <a:cxn ang="0">
                <a:pos x="299" y="28"/>
              </a:cxn>
              <a:cxn ang="0">
                <a:pos x="362" y="7"/>
              </a:cxn>
              <a:cxn ang="0">
                <a:pos x="375" y="3"/>
              </a:cxn>
              <a:cxn ang="0">
                <a:pos x="384" y="1"/>
              </a:cxn>
              <a:cxn ang="0">
                <a:pos x="387" y="0"/>
              </a:cxn>
            </a:cxnLst>
            <a:rect l="0" t="0" r="r" b="b"/>
            <a:pathLst>
              <a:path w="388" h="468">
                <a:moveTo>
                  <a:pt x="387" y="0"/>
                </a:moveTo>
                <a:lnTo>
                  <a:pt x="387" y="14"/>
                </a:lnTo>
                <a:lnTo>
                  <a:pt x="388" y="29"/>
                </a:lnTo>
                <a:lnTo>
                  <a:pt x="388" y="76"/>
                </a:lnTo>
                <a:lnTo>
                  <a:pt x="387" y="105"/>
                </a:lnTo>
                <a:lnTo>
                  <a:pt x="385" y="136"/>
                </a:lnTo>
                <a:lnTo>
                  <a:pt x="383" y="169"/>
                </a:lnTo>
                <a:lnTo>
                  <a:pt x="379" y="203"/>
                </a:lnTo>
                <a:lnTo>
                  <a:pt x="374" y="237"/>
                </a:lnTo>
                <a:lnTo>
                  <a:pt x="368" y="271"/>
                </a:lnTo>
                <a:lnTo>
                  <a:pt x="360" y="304"/>
                </a:lnTo>
                <a:lnTo>
                  <a:pt x="350" y="334"/>
                </a:lnTo>
                <a:lnTo>
                  <a:pt x="337" y="361"/>
                </a:lnTo>
                <a:lnTo>
                  <a:pt x="323" y="385"/>
                </a:lnTo>
                <a:lnTo>
                  <a:pt x="301" y="412"/>
                </a:lnTo>
                <a:lnTo>
                  <a:pt x="277" y="433"/>
                </a:lnTo>
                <a:lnTo>
                  <a:pt x="253" y="448"/>
                </a:lnTo>
                <a:lnTo>
                  <a:pt x="228" y="459"/>
                </a:lnTo>
                <a:lnTo>
                  <a:pt x="203" y="466"/>
                </a:lnTo>
                <a:lnTo>
                  <a:pt x="178" y="468"/>
                </a:lnTo>
                <a:lnTo>
                  <a:pt x="152" y="467"/>
                </a:lnTo>
                <a:lnTo>
                  <a:pt x="127" y="462"/>
                </a:lnTo>
                <a:lnTo>
                  <a:pt x="104" y="453"/>
                </a:lnTo>
                <a:lnTo>
                  <a:pt x="82" y="441"/>
                </a:lnTo>
                <a:lnTo>
                  <a:pt x="63" y="427"/>
                </a:lnTo>
                <a:lnTo>
                  <a:pt x="45" y="410"/>
                </a:lnTo>
                <a:lnTo>
                  <a:pt x="28" y="389"/>
                </a:lnTo>
                <a:lnTo>
                  <a:pt x="16" y="368"/>
                </a:lnTo>
                <a:lnTo>
                  <a:pt x="7" y="345"/>
                </a:lnTo>
                <a:lnTo>
                  <a:pt x="1" y="320"/>
                </a:lnTo>
                <a:lnTo>
                  <a:pt x="0" y="294"/>
                </a:lnTo>
                <a:lnTo>
                  <a:pt x="2" y="266"/>
                </a:lnTo>
                <a:lnTo>
                  <a:pt x="10" y="238"/>
                </a:lnTo>
                <a:lnTo>
                  <a:pt x="22" y="210"/>
                </a:lnTo>
                <a:lnTo>
                  <a:pt x="40" y="181"/>
                </a:lnTo>
                <a:lnTo>
                  <a:pt x="58" y="160"/>
                </a:lnTo>
                <a:lnTo>
                  <a:pt x="78" y="141"/>
                </a:lnTo>
                <a:lnTo>
                  <a:pt x="102" y="123"/>
                </a:lnTo>
                <a:lnTo>
                  <a:pt x="128" y="106"/>
                </a:lnTo>
                <a:lnTo>
                  <a:pt x="155" y="91"/>
                </a:lnTo>
                <a:lnTo>
                  <a:pt x="185" y="76"/>
                </a:lnTo>
                <a:lnTo>
                  <a:pt x="214" y="62"/>
                </a:lnTo>
                <a:lnTo>
                  <a:pt x="243" y="49"/>
                </a:lnTo>
                <a:lnTo>
                  <a:pt x="271" y="38"/>
                </a:lnTo>
                <a:lnTo>
                  <a:pt x="299" y="28"/>
                </a:lnTo>
                <a:lnTo>
                  <a:pt x="362" y="7"/>
                </a:lnTo>
                <a:lnTo>
                  <a:pt x="375" y="3"/>
                </a:lnTo>
                <a:lnTo>
                  <a:pt x="384" y="1"/>
                </a:lnTo>
                <a:lnTo>
                  <a:pt x="38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7" name="Lightning Bolt 146"/>
          <p:cNvSpPr/>
          <p:nvPr/>
        </p:nvSpPr>
        <p:spPr>
          <a:xfrm>
            <a:off x="2857488" y="1523986"/>
            <a:ext cx="443634" cy="443634"/>
          </a:xfrm>
          <a:prstGeom prst="lightningBol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Sun 147"/>
          <p:cNvSpPr/>
          <p:nvPr/>
        </p:nvSpPr>
        <p:spPr>
          <a:xfrm>
            <a:off x="929084" y="2365384"/>
            <a:ext cx="591290" cy="591290"/>
          </a:xfrm>
          <a:prstGeom prst="sun">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Moon 148"/>
          <p:cNvSpPr/>
          <p:nvPr/>
        </p:nvSpPr>
        <p:spPr>
          <a:xfrm>
            <a:off x="4695826" y="4505332"/>
            <a:ext cx="272904" cy="545806"/>
          </a:xfrm>
          <a:prstGeom prst="moon">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Cloud 149"/>
          <p:cNvSpPr/>
          <p:nvPr/>
        </p:nvSpPr>
        <p:spPr>
          <a:xfrm>
            <a:off x="4576319" y="2480473"/>
            <a:ext cx="519386" cy="359574"/>
          </a:xfrm>
          <a:prstGeom prst="clou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Freeform 26"/>
          <p:cNvSpPr>
            <a:spLocks/>
          </p:cNvSpPr>
          <p:nvPr/>
        </p:nvSpPr>
        <p:spPr bwMode="auto">
          <a:xfrm>
            <a:off x="2855686" y="5475096"/>
            <a:ext cx="448094" cy="491136"/>
          </a:xfrm>
          <a:custGeom>
            <a:avLst/>
            <a:gdLst/>
            <a:ahLst/>
            <a:cxnLst>
              <a:cxn ang="0">
                <a:pos x="2995" y="3"/>
              </a:cxn>
              <a:cxn ang="0">
                <a:pos x="3082" y="28"/>
              </a:cxn>
              <a:cxn ang="0">
                <a:pos x="3161" y="73"/>
              </a:cxn>
              <a:cxn ang="0">
                <a:pos x="3229" y="138"/>
              </a:cxn>
              <a:cxn ang="0">
                <a:pos x="3283" y="219"/>
              </a:cxn>
              <a:cxn ang="0">
                <a:pos x="3321" y="314"/>
              </a:cxn>
              <a:cxn ang="0">
                <a:pos x="3342" y="417"/>
              </a:cxn>
              <a:cxn ang="0">
                <a:pos x="3342" y="527"/>
              </a:cxn>
              <a:cxn ang="0">
                <a:pos x="3321" y="632"/>
              </a:cxn>
              <a:cxn ang="0">
                <a:pos x="3283" y="726"/>
              </a:cxn>
              <a:cxn ang="0">
                <a:pos x="3229" y="807"/>
              </a:cxn>
              <a:cxn ang="0">
                <a:pos x="1704" y="3508"/>
              </a:cxn>
              <a:cxn ang="0">
                <a:pos x="1664" y="3571"/>
              </a:cxn>
              <a:cxn ang="0">
                <a:pos x="1610" y="3620"/>
              </a:cxn>
              <a:cxn ang="0">
                <a:pos x="1548" y="3651"/>
              </a:cxn>
              <a:cxn ang="0">
                <a:pos x="1479" y="3662"/>
              </a:cxn>
              <a:cxn ang="0">
                <a:pos x="1410" y="3651"/>
              </a:cxn>
              <a:cxn ang="0">
                <a:pos x="1348" y="3620"/>
              </a:cxn>
              <a:cxn ang="0">
                <a:pos x="1295" y="3571"/>
              </a:cxn>
              <a:cxn ang="0">
                <a:pos x="88" y="2222"/>
              </a:cxn>
              <a:cxn ang="0">
                <a:pos x="40" y="2134"/>
              </a:cxn>
              <a:cxn ang="0">
                <a:pos x="10" y="2035"/>
              </a:cxn>
              <a:cxn ang="0">
                <a:pos x="0" y="1927"/>
              </a:cxn>
              <a:cxn ang="0">
                <a:pos x="10" y="1818"/>
              </a:cxn>
              <a:cxn ang="0">
                <a:pos x="40" y="1719"/>
              </a:cxn>
              <a:cxn ang="0">
                <a:pos x="87" y="1631"/>
              </a:cxn>
              <a:cxn ang="0">
                <a:pos x="148" y="1558"/>
              </a:cxn>
              <a:cxn ang="0">
                <a:pos x="221" y="1502"/>
              </a:cxn>
              <a:cxn ang="0">
                <a:pos x="305" y="1467"/>
              </a:cxn>
              <a:cxn ang="0">
                <a:pos x="396" y="1454"/>
              </a:cxn>
              <a:cxn ang="0">
                <a:pos x="486" y="1467"/>
              </a:cxn>
              <a:cxn ang="0">
                <a:pos x="570" y="1502"/>
              </a:cxn>
              <a:cxn ang="0">
                <a:pos x="644" y="1558"/>
              </a:cxn>
              <a:cxn ang="0">
                <a:pos x="1389" y="2424"/>
              </a:cxn>
              <a:cxn ang="0">
                <a:pos x="2602" y="241"/>
              </a:cxn>
              <a:cxn ang="0">
                <a:pos x="2657" y="152"/>
              </a:cxn>
              <a:cxn ang="0">
                <a:pos x="2726" y="81"/>
              </a:cxn>
              <a:cxn ang="0">
                <a:pos x="2808" y="30"/>
              </a:cxn>
              <a:cxn ang="0">
                <a:pos x="2899" y="3"/>
              </a:cxn>
            </a:cxnLst>
            <a:rect l="0" t="0" r="r" b="b"/>
            <a:pathLst>
              <a:path w="3344" h="3662">
                <a:moveTo>
                  <a:pt x="2948" y="0"/>
                </a:moveTo>
                <a:lnTo>
                  <a:pt x="2995" y="3"/>
                </a:lnTo>
                <a:lnTo>
                  <a:pt x="3039" y="12"/>
                </a:lnTo>
                <a:lnTo>
                  <a:pt x="3082" y="28"/>
                </a:lnTo>
                <a:lnTo>
                  <a:pt x="3123" y="48"/>
                </a:lnTo>
                <a:lnTo>
                  <a:pt x="3161" y="73"/>
                </a:lnTo>
                <a:lnTo>
                  <a:pt x="3196" y="103"/>
                </a:lnTo>
                <a:lnTo>
                  <a:pt x="3229" y="138"/>
                </a:lnTo>
                <a:lnTo>
                  <a:pt x="3257" y="177"/>
                </a:lnTo>
                <a:lnTo>
                  <a:pt x="3283" y="219"/>
                </a:lnTo>
                <a:lnTo>
                  <a:pt x="3304" y="265"/>
                </a:lnTo>
                <a:lnTo>
                  <a:pt x="3321" y="314"/>
                </a:lnTo>
                <a:lnTo>
                  <a:pt x="3334" y="364"/>
                </a:lnTo>
                <a:lnTo>
                  <a:pt x="3342" y="417"/>
                </a:lnTo>
                <a:lnTo>
                  <a:pt x="3344" y="473"/>
                </a:lnTo>
                <a:lnTo>
                  <a:pt x="3342" y="527"/>
                </a:lnTo>
                <a:lnTo>
                  <a:pt x="3334" y="581"/>
                </a:lnTo>
                <a:lnTo>
                  <a:pt x="3321" y="632"/>
                </a:lnTo>
                <a:lnTo>
                  <a:pt x="3304" y="680"/>
                </a:lnTo>
                <a:lnTo>
                  <a:pt x="3283" y="726"/>
                </a:lnTo>
                <a:lnTo>
                  <a:pt x="3257" y="768"/>
                </a:lnTo>
                <a:lnTo>
                  <a:pt x="3229" y="807"/>
                </a:lnTo>
                <a:lnTo>
                  <a:pt x="1719" y="3473"/>
                </a:lnTo>
                <a:lnTo>
                  <a:pt x="1704" y="3508"/>
                </a:lnTo>
                <a:lnTo>
                  <a:pt x="1686" y="3541"/>
                </a:lnTo>
                <a:lnTo>
                  <a:pt x="1664" y="3571"/>
                </a:lnTo>
                <a:lnTo>
                  <a:pt x="1638" y="3597"/>
                </a:lnTo>
                <a:lnTo>
                  <a:pt x="1610" y="3620"/>
                </a:lnTo>
                <a:lnTo>
                  <a:pt x="1580" y="3638"/>
                </a:lnTo>
                <a:lnTo>
                  <a:pt x="1548" y="3651"/>
                </a:lnTo>
                <a:lnTo>
                  <a:pt x="1515" y="3659"/>
                </a:lnTo>
                <a:lnTo>
                  <a:pt x="1479" y="3662"/>
                </a:lnTo>
                <a:lnTo>
                  <a:pt x="1443" y="3659"/>
                </a:lnTo>
                <a:lnTo>
                  <a:pt x="1410" y="3651"/>
                </a:lnTo>
                <a:lnTo>
                  <a:pt x="1378" y="3638"/>
                </a:lnTo>
                <a:lnTo>
                  <a:pt x="1348" y="3620"/>
                </a:lnTo>
                <a:lnTo>
                  <a:pt x="1320" y="3597"/>
                </a:lnTo>
                <a:lnTo>
                  <a:pt x="1295" y="3571"/>
                </a:lnTo>
                <a:lnTo>
                  <a:pt x="117" y="2261"/>
                </a:lnTo>
                <a:lnTo>
                  <a:pt x="88" y="2222"/>
                </a:lnTo>
                <a:lnTo>
                  <a:pt x="62" y="2180"/>
                </a:lnTo>
                <a:lnTo>
                  <a:pt x="40" y="2134"/>
                </a:lnTo>
                <a:lnTo>
                  <a:pt x="23" y="2086"/>
                </a:lnTo>
                <a:lnTo>
                  <a:pt x="10" y="2035"/>
                </a:lnTo>
                <a:lnTo>
                  <a:pt x="2" y="1982"/>
                </a:lnTo>
                <a:lnTo>
                  <a:pt x="0" y="1927"/>
                </a:lnTo>
                <a:lnTo>
                  <a:pt x="2" y="1872"/>
                </a:lnTo>
                <a:lnTo>
                  <a:pt x="10" y="1818"/>
                </a:lnTo>
                <a:lnTo>
                  <a:pt x="23" y="1768"/>
                </a:lnTo>
                <a:lnTo>
                  <a:pt x="40" y="1719"/>
                </a:lnTo>
                <a:lnTo>
                  <a:pt x="61" y="1674"/>
                </a:lnTo>
                <a:lnTo>
                  <a:pt x="87" y="1631"/>
                </a:lnTo>
                <a:lnTo>
                  <a:pt x="116" y="1592"/>
                </a:lnTo>
                <a:lnTo>
                  <a:pt x="148" y="1558"/>
                </a:lnTo>
                <a:lnTo>
                  <a:pt x="184" y="1528"/>
                </a:lnTo>
                <a:lnTo>
                  <a:pt x="221" y="1502"/>
                </a:lnTo>
                <a:lnTo>
                  <a:pt x="263" y="1482"/>
                </a:lnTo>
                <a:lnTo>
                  <a:pt x="305" y="1467"/>
                </a:lnTo>
                <a:lnTo>
                  <a:pt x="349" y="1458"/>
                </a:lnTo>
                <a:lnTo>
                  <a:pt x="396" y="1454"/>
                </a:lnTo>
                <a:lnTo>
                  <a:pt x="442" y="1458"/>
                </a:lnTo>
                <a:lnTo>
                  <a:pt x="486" y="1467"/>
                </a:lnTo>
                <a:lnTo>
                  <a:pt x="530" y="1482"/>
                </a:lnTo>
                <a:lnTo>
                  <a:pt x="570" y="1502"/>
                </a:lnTo>
                <a:lnTo>
                  <a:pt x="609" y="1528"/>
                </a:lnTo>
                <a:lnTo>
                  <a:pt x="644" y="1558"/>
                </a:lnTo>
                <a:lnTo>
                  <a:pt x="677" y="1592"/>
                </a:lnTo>
                <a:lnTo>
                  <a:pt x="1389" y="2424"/>
                </a:lnTo>
                <a:lnTo>
                  <a:pt x="2582" y="292"/>
                </a:lnTo>
                <a:lnTo>
                  <a:pt x="2602" y="241"/>
                </a:lnTo>
                <a:lnTo>
                  <a:pt x="2628" y="196"/>
                </a:lnTo>
                <a:lnTo>
                  <a:pt x="2657" y="152"/>
                </a:lnTo>
                <a:lnTo>
                  <a:pt x="2690" y="115"/>
                </a:lnTo>
                <a:lnTo>
                  <a:pt x="2726" y="81"/>
                </a:lnTo>
                <a:lnTo>
                  <a:pt x="2766" y="53"/>
                </a:lnTo>
                <a:lnTo>
                  <a:pt x="2808" y="30"/>
                </a:lnTo>
                <a:lnTo>
                  <a:pt x="2852" y="13"/>
                </a:lnTo>
                <a:lnTo>
                  <a:pt x="2899" y="3"/>
                </a:lnTo>
                <a:lnTo>
                  <a:pt x="2948" y="0"/>
                </a:lnTo>
                <a:close/>
              </a:path>
            </a:pathLst>
          </a:custGeom>
          <a:solidFill>
            <a:schemeClr val="accent5">
              <a:lumMod val="20000"/>
              <a:lumOff val="8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52" name="Прямоугольник 121"/>
          <p:cNvSpPr/>
          <p:nvPr/>
        </p:nvSpPr>
        <p:spPr>
          <a:xfrm>
            <a:off x="2481248" y="3448050"/>
            <a:ext cx="1143008" cy="461665"/>
          </a:xfrm>
          <a:prstGeom prst="rect">
            <a:avLst/>
          </a:prstGeom>
        </p:spPr>
        <p:txBody>
          <a:bodyPr wrap="square">
            <a:spAutoFit/>
          </a:bodyPr>
          <a:lstStyle/>
          <a:p>
            <a:pPr algn="ctr"/>
            <a:r>
              <a:rPr lang="en-US" sz="1200" dirty="0" smtClean="0">
                <a:solidFill>
                  <a:schemeClr val="bg1"/>
                </a:solidFill>
                <a:latin typeface="Arial" pitchFamily="34" charset="0"/>
                <a:cs typeface="Arial" pitchFamily="34" charset="0"/>
              </a:rPr>
              <a:t>This is an example text.</a:t>
            </a:r>
          </a:p>
        </p:txBody>
      </p:sp>
      <p:sp>
        <p:nvSpPr>
          <p:cNvPr id="153" name="Прямоугольник 47"/>
          <p:cNvSpPr/>
          <p:nvPr/>
        </p:nvSpPr>
        <p:spPr>
          <a:xfrm>
            <a:off x="6038860" y="1200134"/>
            <a:ext cx="2500330" cy="5019710"/>
          </a:xfrm>
          <a:prstGeom prst="rect">
            <a:avLst/>
          </a:prstGeom>
          <a:solidFill>
            <a:schemeClr val="bg1"/>
          </a:solidFill>
          <a:ln>
            <a:noFill/>
          </a:ln>
          <a:effectLst>
            <a:outerShdw blurRad="63500" sx="101000" sy="101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ru-RU" dirty="0"/>
          </a:p>
        </p:txBody>
      </p:sp>
      <p:sp>
        <p:nvSpPr>
          <p:cNvPr id="154" name="Прямоугольник 121"/>
          <p:cNvSpPr/>
          <p:nvPr/>
        </p:nvSpPr>
        <p:spPr>
          <a:xfrm>
            <a:off x="6281749" y="1504936"/>
            <a:ext cx="2000264" cy="4524315"/>
          </a:xfrm>
          <a:prstGeom prst="rect">
            <a:avLst/>
          </a:prstGeom>
        </p:spPr>
        <p:txBody>
          <a:bodyPr wrap="square">
            <a:spAutoFit/>
          </a:bodyPr>
          <a:lstStyle/>
          <a:p>
            <a:r>
              <a:rPr lang="en-US" sz="1200" b="1" dirty="0" smtClean="0">
                <a:latin typeface="Arial" pitchFamily="34" charset="0"/>
                <a:cs typeface="Arial" pitchFamily="34" charset="0"/>
              </a:rPr>
              <a:t>Example text.</a:t>
            </a:r>
          </a:p>
          <a:p>
            <a:r>
              <a:rPr lang="en-US" sz="1200" dirty="0" smtClean="0">
                <a:latin typeface="Arial" pitchFamily="34" charset="0"/>
                <a:cs typeface="Arial" pitchFamily="34" charset="0"/>
              </a:rPr>
              <a:t>Go ahead and replace it with your own text. This is an example text. Go ahead and replace it with your own text. This is an example text. Go ahead and replace it with your own text. This is an example text. Go ahead and replace it with your own text. This is an example text. </a:t>
            </a:r>
            <a:endParaRPr lang="ru-RU" sz="1200" dirty="0" smtClean="0">
              <a:latin typeface="Arial" pitchFamily="34" charset="0"/>
              <a:cs typeface="Arial" pitchFamily="34" charset="0"/>
            </a:endParaRPr>
          </a:p>
          <a:p>
            <a:r>
              <a:rPr lang="en-US" sz="1200" dirty="0" smtClean="0">
                <a:latin typeface="Arial" pitchFamily="34" charset="0"/>
                <a:cs typeface="Arial" pitchFamily="34" charset="0"/>
              </a:rPr>
              <a:t>Go ahead and replace it with your own text. This is an example text. Go ahead and replace it with your own text. This is an example text. </a:t>
            </a:r>
            <a:endParaRPr lang="ru-RU" sz="1200" dirty="0" smtClean="0">
              <a:latin typeface="Arial" pitchFamily="34" charset="0"/>
              <a:cs typeface="Arial" pitchFamily="34" charset="0"/>
            </a:endParaRPr>
          </a:p>
          <a:p>
            <a:r>
              <a:rPr lang="en-US" sz="1200" dirty="0" smtClean="0">
                <a:latin typeface="Arial" pitchFamily="34" charset="0"/>
                <a:cs typeface="Arial" pitchFamily="34" charset="0"/>
              </a:rPr>
              <a:t>Go ahead and replace it with your own text. This is an example text. Go ahead and replace it with your own text.</a:t>
            </a:r>
            <a:endParaRPr lang="ru-RU" sz="1200" dirty="0" smtClean="0">
              <a:latin typeface="Arial" pitchFamily="34" charset="0"/>
              <a:cs typeface="Arial" pitchFamily="34" charset="0"/>
            </a:endParaRPr>
          </a:p>
        </p:txBody>
      </p:sp>
      <p:sp>
        <p:nvSpPr>
          <p:cNvPr id="27" name="TextBox 44"/>
          <p:cNvSpPr txBox="1">
            <a:spLocks noChangeArrowheads="1"/>
          </p:cNvSpPr>
          <p:nvPr/>
        </p:nvSpPr>
        <p:spPr bwMode="auto">
          <a:xfrm>
            <a:off x="242590" y="302980"/>
            <a:ext cx="3400716" cy="338554"/>
          </a:xfrm>
          <a:prstGeom prst="rect">
            <a:avLst/>
          </a:prstGeom>
          <a:noFill/>
          <a:ln w="9525">
            <a:noFill/>
            <a:miter lim="800000"/>
            <a:headEnd/>
            <a:tailEnd/>
          </a:ln>
        </p:spPr>
        <p:txBody>
          <a:bodyPr wrap="square">
            <a:spAutoFit/>
          </a:bodyPr>
          <a:lstStyle/>
          <a:p>
            <a:pPr marL="228600" indent="-228600"/>
            <a:r>
              <a:rPr lang="en-US" sz="1600" b="1" dirty="0" smtClean="0">
                <a:solidFill>
                  <a:schemeClr val="tx1">
                    <a:lumMod val="85000"/>
                    <a:lumOff val="15000"/>
                  </a:schemeClr>
                </a:solidFill>
                <a:latin typeface="Arial" pitchFamily="34" charset="0"/>
                <a:cs typeface="Arial" pitchFamily="34" charset="0"/>
              </a:rPr>
              <a:t>COLOR ELEMENTS</a:t>
            </a:r>
            <a:endParaRPr lang="ru-RU" sz="1600" b="1" dirty="0">
              <a:solidFill>
                <a:schemeClr val="tx1">
                  <a:lumMod val="85000"/>
                  <a:lumOff val="15000"/>
                </a:schemeClr>
              </a:solidFill>
              <a:latin typeface="Arial" pitchFamily="34" charset="0"/>
              <a:cs typeface="Arial" pitchFamily="34" charset="0"/>
            </a:endParaRPr>
          </a:p>
        </p:txBody>
      </p:sp>
    </p:spTree>
    <p:extLst>
      <p:ext uri="{BB962C8B-B14F-4D97-AF65-F5344CB8AC3E}">
        <p14:creationId xmlns:p14="http://schemas.microsoft.com/office/powerpoint/2010/main" val="22255208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ycolors">
      <a:dk1>
        <a:sysClr val="windowText" lastClr="000000"/>
      </a:dk1>
      <a:lt1>
        <a:sysClr val="window" lastClr="FFFFFF"/>
      </a:lt1>
      <a:dk2>
        <a:srgbClr val="0070C0"/>
      </a:dk2>
      <a:lt2>
        <a:srgbClr val="4EE7FC"/>
      </a:lt2>
      <a:accent1>
        <a:srgbClr val="A00000"/>
      </a:accent1>
      <a:accent2>
        <a:srgbClr val="FF0000"/>
      </a:accent2>
      <a:accent3>
        <a:srgbClr val="127D12"/>
      </a:accent3>
      <a:accent4>
        <a:srgbClr val="28D728"/>
      </a:accent4>
      <a:accent5>
        <a:srgbClr val="FF9900"/>
      </a:accent5>
      <a:accent6>
        <a:srgbClr val="FFFF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133</Words>
  <Application>Microsoft Office PowerPoint</Application>
  <PresentationFormat>全屏显示(4:3)</PresentationFormat>
  <Paragraphs>6</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Theme</vt:lpstr>
      <vt:lpstr>PowerPoint 演示文稿</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PPTfans网素材pptfans.cn</dc:title>
  <dc:creator>pptfans.cn</dc:creator>
  <dc:description/>
  <cp:lastModifiedBy>k</cp:lastModifiedBy>
  <cp:revision>32</cp:revision>
  <dcterms:created xsi:type="dcterms:W3CDTF">2010-11-26T09:48:13Z</dcterms:created>
  <dcterms:modified xsi:type="dcterms:W3CDTF">2014-05-29T06:16:00Z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PPTfans网素材pptfans.cn</vt:lpwstr>
  </property>
  <property fmtid="{D5CDD505-2E9C-101B-9397-08002B2CF9AE}" pid="3" name="SlideDescription">
    <vt:lpwstr/>
  </property>
</Properties>
</file>