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6328F-F6CC-44D9-93F9-A9600FD7B18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746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宋体" charset="-122"/>
              </a:defRPr>
            </a:lvl1pPr>
          </a:lstStyle>
          <a:p>
            <a:fld id="{4C8E32FD-D16A-47B8-BE57-7AF85D36E81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249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 rot="-7191610">
            <a:off x="6492081" y="4647407"/>
            <a:ext cx="423863" cy="514350"/>
            <a:chOff x="1693" y="909"/>
            <a:chExt cx="267" cy="324"/>
          </a:xfrm>
        </p:grpSpPr>
        <p:sp>
          <p:nvSpPr>
            <p:cNvPr id="238595" name="Freeform 3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596" name="Freeform 4"/>
            <p:cNvSpPr>
              <a:spLocks noEditPoints="1"/>
            </p:cNvSpPr>
            <p:nvPr/>
          </p:nvSpPr>
          <p:spPr bwMode="auto">
            <a:xfrm>
              <a:off x="1705" y="975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099" name="Group 5"/>
          <p:cNvGrpSpPr>
            <a:grpSpLocks/>
          </p:cNvGrpSpPr>
          <p:nvPr/>
        </p:nvGrpSpPr>
        <p:grpSpPr bwMode="auto">
          <a:xfrm rot="3608390">
            <a:off x="5303044" y="5331619"/>
            <a:ext cx="423862" cy="514350"/>
            <a:chOff x="1693" y="909"/>
            <a:chExt cx="267" cy="324"/>
          </a:xfrm>
        </p:grpSpPr>
        <p:sp>
          <p:nvSpPr>
            <p:cNvPr id="238598" name="Freeform 6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599" name="Freeform 7"/>
            <p:cNvSpPr>
              <a:spLocks noEditPoints="1"/>
            </p:cNvSpPr>
            <p:nvPr/>
          </p:nvSpPr>
          <p:spPr bwMode="auto">
            <a:xfrm>
              <a:off x="1704" y="975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100" name="Group 8"/>
          <p:cNvGrpSpPr>
            <a:grpSpLocks/>
          </p:cNvGrpSpPr>
          <p:nvPr/>
        </p:nvGrpSpPr>
        <p:grpSpPr bwMode="auto">
          <a:xfrm rot="-3628740">
            <a:off x="6504781" y="5314157"/>
            <a:ext cx="423863" cy="514350"/>
            <a:chOff x="1693" y="909"/>
            <a:chExt cx="267" cy="324"/>
          </a:xfrm>
        </p:grpSpPr>
        <p:sp>
          <p:nvSpPr>
            <p:cNvPr id="238601" name="Freeform 9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602" name="Freeform 10"/>
            <p:cNvSpPr>
              <a:spLocks noEditPoints="1"/>
            </p:cNvSpPr>
            <p:nvPr/>
          </p:nvSpPr>
          <p:spPr bwMode="auto">
            <a:xfrm>
              <a:off x="1704" y="974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101" name="Group 11"/>
          <p:cNvGrpSpPr>
            <a:grpSpLocks/>
          </p:cNvGrpSpPr>
          <p:nvPr/>
        </p:nvGrpSpPr>
        <p:grpSpPr bwMode="auto">
          <a:xfrm rot="7171259">
            <a:off x="5309394" y="4642644"/>
            <a:ext cx="423862" cy="514350"/>
            <a:chOff x="1693" y="909"/>
            <a:chExt cx="267" cy="324"/>
          </a:xfrm>
        </p:grpSpPr>
        <p:sp>
          <p:nvSpPr>
            <p:cNvPr id="238604" name="Freeform 12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605" name="Freeform 13"/>
            <p:cNvSpPr>
              <a:spLocks noEditPoints="1"/>
            </p:cNvSpPr>
            <p:nvPr/>
          </p:nvSpPr>
          <p:spPr bwMode="auto">
            <a:xfrm>
              <a:off x="1705" y="975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102" name="Group 14"/>
          <p:cNvGrpSpPr>
            <a:grpSpLocks/>
          </p:cNvGrpSpPr>
          <p:nvPr/>
        </p:nvGrpSpPr>
        <p:grpSpPr bwMode="auto">
          <a:xfrm rot="10800000">
            <a:off x="5892800" y="4356100"/>
            <a:ext cx="423863" cy="514350"/>
            <a:chOff x="1693" y="909"/>
            <a:chExt cx="267" cy="324"/>
          </a:xfrm>
        </p:grpSpPr>
        <p:sp>
          <p:nvSpPr>
            <p:cNvPr id="238607" name="Freeform 15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608" name="Freeform 16"/>
            <p:cNvSpPr>
              <a:spLocks noEditPoints="1"/>
            </p:cNvSpPr>
            <p:nvPr/>
          </p:nvSpPr>
          <p:spPr bwMode="auto">
            <a:xfrm>
              <a:off x="1705" y="975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103" name="Group 17"/>
          <p:cNvGrpSpPr>
            <a:grpSpLocks/>
          </p:cNvGrpSpPr>
          <p:nvPr/>
        </p:nvGrpSpPr>
        <p:grpSpPr bwMode="auto">
          <a:xfrm>
            <a:off x="5895975" y="5651500"/>
            <a:ext cx="423863" cy="514350"/>
            <a:chOff x="1693" y="909"/>
            <a:chExt cx="267" cy="324"/>
          </a:xfrm>
        </p:grpSpPr>
        <p:sp>
          <p:nvSpPr>
            <p:cNvPr id="238610" name="Freeform 18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611" name="Freeform 19"/>
            <p:cNvSpPr>
              <a:spLocks noEditPoints="1"/>
            </p:cNvSpPr>
            <p:nvPr/>
          </p:nvSpPr>
          <p:spPr bwMode="auto">
            <a:xfrm>
              <a:off x="1705" y="975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104" name="Group 20"/>
          <p:cNvGrpSpPr>
            <a:grpSpLocks/>
          </p:cNvGrpSpPr>
          <p:nvPr/>
        </p:nvGrpSpPr>
        <p:grpSpPr bwMode="auto">
          <a:xfrm>
            <a:off x="2840038" y="3998913"/>
            <a:ext cx="423862" cy="514350"/>
            <a:chOff x="1693" y="909"/>
            <a:chExt cx="267" cy="324"/>
          </a:xfrm>
        </p:grpSpPr>
        <p:sp>
          <p:nvSpPr>
            <p:cNvPr id="238613" name="Freeform 21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614" name="Freeform 22"/>
            <p:cNvSpPr>
              <a:spLocks noEditPoints="1"/>
            </p:cNvSpPr>
            <p:nvPr/>
          </p:nvSpPr>
          <p:spPr bwMode="auto">
            <a:xfrm>
              <a:off x="1705" y="975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105" name="Group 23"/>
          <p:cNvGrpSpPr>
            <a:grpSpLocks/>
          </p:cNvGrpSpPr>
          <p:nvPr/>
        </p:nvGrpSpPr>
        <p:grpSpPr bwMode="auto">
          <a:xfrm>
            <a:off x="2840038" y="5064125"/>
            <a:ext cx="423862" cy="514350"/>
            <a:chOff x="1693" y="909"/>
            <a:chExt cx="267" cy="324"/>
          </a:xfrm>
        </p:grpSpPr>
        <p:sp>
          <p:nvSpPr>
            <p:cNvPr id="238616" name="Freeform 24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617" name="Freeform 25"/>
            <p:cNvSpPr>
              <a:spLocks noEditPoints="1"/>
            </p:cNvSpPr>
            <p:nvPr/>
          </p:nvSpPr>
          <p:spPr bwMode="auto">
            <a:xfrm>
              <a:off x="1705" y="975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106" name="Group 26"/>
          <p:cNvGrpSpPr>
            <a:grpSpLocks/>
          </p:cNvGrpSpPr>
          <p:nvPr/>
        </p:nvGrpSpPr>
        <p:grpSpPr bwMode="auto">
          <a:xfrm rot="-5400000">
            <a:off x="3931443" y="3304382"/>
            <a:ext cx="423863" cy="514350"/>
            <a:chOff x="1693" y="909"/>
            <a:chExt cx="267" cy="324"/>
          </a:xfrm>
        </p:grpSpPr>
        <p:sp>
          <p:nvSpPr>
            <p:cNvPr id="238619" name="Freeform 27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620" name="Freeform 28"/>
            <p:cNvSpPr>
              <a:spLocks noEditPoints="1"/>
            </p:cNvSpPr>
            <p:nvPr/>
          </p:nvSpPr>
          <p:spPr bwMode="auto">
            <a:xfrm>
              <a:off x="1704" y="975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107" name="Group 29"/>
          <p:cNvGrpSpPr>
            <a:grpSpLocks/>
          </p:cNvGrpSpPr>
          <p:nvPr/>
        </p:nvGrpSpPr>
        <p:grpSpPr bwMode="auto">
          <a:xfrm>
            <a:off x="2840038" y="2322513"/>
            <a:ext cx="423862" cy="514350"/>
            <a:chOff x="1693" y="909"/>
            <a:chExt cx="267" cy="324"/>
          </a:xfrm>
        </p:grpSpPr>
        <p:sp>
          <p:nvSpPr>
            <p:cNvPr id="238622" name="Freeform 30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623" name="Freeform 31"/>
            <p:cNvSpPr>
              <a:spLocks noEditPoints="1"/>
            </p:cNvSpPr>
            <p:nvPr/>
          </p:nvSpPr>
          <p:spPr bwMode="auto">
            <a:xfrm>
              <a:off x="1705" y="975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108" name="Group 32"/>
          <p:cNvGrpSpPr>
            <a:grpSpLocks/>
          </p:cNvGrpSpPr>
          <p:nvPr/>
        </p:nvGrpSpPr>
        <p:grpSpPr bwMode="auto">
          <a:xfrm>
            <a:off x="2062163" y="4656138"/>
            <a:ext cx="1979612" cy="584200"/>
            <a:chOff x="1203" y="2733"/>
            <a:chExt cx="1247" cy="368"/>
          </a:xfrm>
        </p:grpSpPr>
        <p:sp>
          <p:nvSpPr>
            <p:cNvPr id="238625" name="Freeform 33"/>
            <p:cNvSpPr>
              <a:spLocks/>
            </p:cNvSpPr>
            <p:nvPr/>
          </p:nvSpPr>
          <p:spPr bwMode="auto">
            <a:xfrm>
              <a:off x="1203" y="2733"/>
              <a:ext cx="1247" cy="368"/>
            </a:xfrm>
            <a:custGeom>
              <a:avLst/>
              <a:gdLst/>
              <a:ahLst/>
              <a:cxnLst>
                <a:cxn ang="0">
                  <a:pos x="756" y="166"/>
                </a:cxn>
                <a:cxn ang="0">
                  <a:pos x="736" y="223"/>
                </a:cxn>
                <a:cxn ang="0">
                  <a:pos x="20" y="223"/>
                </a:cxn>
                <a:cxn ang="0">
                  <a:pos x="0" y="166"/>
                </a:cxn>
                <a:cxn ang="0">
                  <a:pos x="0" y="57"/>
                </a:cxn>
                <a:cxn ang="0">
                  <a:pos x="20" y="0"/>
                </a:cxn>
                <a:cxn ang="0">
                  <a:pos x="736" y="0"/>
                </a:cxn>
                <a:cxn ang="0">
                  <a:pos x="756" y="57"/>
                </a:cxn>
                <a:cxn ang="0">
                  <a:pos x="756" y="166"/>
                </a:cxn>
              </a:cxnLst>
              <a:rect l="0" t="0" r="r" b="b"/>
              <a:pathLst>
                <a:path w="756" h="223">
                  <a:moveTo>
                    <a:pt x="756" y="166"/>
                  </a:moveTo>
                  <a:cubicBezTo>
                    <a:pt x="756" y="197"/>
                    <a:pt x="747" y="223"/>
                    <a:pt x="736" y="223"/>
                  </a:cubicBezTo>
                  <a:cubicBezTo>
                    <a:pt x="20" y="223"/>
                    <a:pt x="20" y="223"/>
                    <a:pt x="20" y="223"/>
                  </a:cubicBezTo>
                  <a:cubicBezTo>
                    <a:pt x="9" y="223"/>
                    <a:pt x="0" y="197"/>
                    <a:pt x="0" y="166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5"/>
                    <a:pt x="9" y="0"/>
                    <a:pt x="20" y="0"/>
                  </a:cubicBezTo>
                  <a:cubicBezTo>
                    <a:pt x="736" y="0"/>
                    <a:pt x="736" y="0"/>
                    <a:pt x="736" y="0"/>
                  </a:cubicBezTo>
                  <a:cubicBezTo>
                    <a:pt x="747" y="0"/>
                    <a:pt x="756" y="25"/>
                    <a:pt x="756" y="57"/>
                  </a:cubicBezTo>
                  <a:cubicBezTo>
                    <a:pt x="756" y="166"/>
                    <a:pt x="756" y="166"/>
                    <a:pt x="756" y="166"/>
                  </a:cubicBezTo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60392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626" name="Freeform 34"/>
            <p:cNvSpPr>
              <a:spLocks/>
            </p:cNvSpPr>
            <p:nvPr/>
          </p:nvSpPr>
          <p:spPr bwMode="auto">
            <a:xfrm>
              <a:off x="1210" y="2835"/>
              <a:ext cx="1234" cy="2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09"/>
                </a:cxn>
                <a:cxn ang="0">
                  <a:pos x="16" y="156"/>
                </a:cxn>
                <a:cxn ang="0">
                  <a:pos x="732" y="156"/>
                </a:cxn>
                <a:cxn ang="0">
                  <a:pos x="748" y="109"/>
                </a:cxn>
                <a:cxn ang="0">
                  <a:pos x="748" y="32"/>
                </a:cxn>
                <a:cxn ang="0">
                  <a:pos x="737" y="44"/>
                </a:cxn>
                <a:cxn ang="0">
                  <a:pos x="11" y="44"/>
                </a:cxn>
                <a:cxn ang="0">
                  <a:pos x="0" y="32"/>
                </a:cxn>
                <a:cxn ang="0">
                  <a:pos x="0" y="0"/>
                </a:cxn>
              </a:cxnLst>
              <a:rect l="0" t="0" r="r" b="b"/>
              <a:pathLst>
                <a:path w="748" h="156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35"/>
                    <a:pt x="7" y="156"/>
                    <a:pt x="16" y="156"/>
                  </a:cubicBezTo>
                  <a:cubicBezTo>
                    <a:pt x="732" y="156"/>
                    <a:pt x="732" y="156"/>
                    <a:pt x="732" y="156"/>
                  </a:cubicBezTo>
                  <a:cubicBezTo>
                    <a:pt x="741" y="156"/>
                    <a:pt x="748" y="135"/>
                    <a:pt x="748" y="109"/>
                  </a:cubicBezTo>
                  <a:cubicBezTo>
                    <a:pt x="748" y="32"/>
                    <a:pt x="748" y="32"/>
                    <a:pt x="748" y="32"/>
                  </a:cubicBezTo>
                  <a:cubicBezTo>
                    <a:pt x="745" y="39"/>
                    <a:pt x="742" y="44"/>
                    <a:pt x="737" y="44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7" y="44"/>
                    <a:pt x="3" y="39"/>
                    <a:pt x="0" y="3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352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109" name="Group 35"/>
          <p:cNvGrpSpPr>
            <a:grpSpLocks/>
          </p:cNvGrpSpPr>
          <p:nvPr/>
        </p:nvGrpSpPr>
        <p:grpSpPr bwMode="auto">
          <a:xfrm>
            <a:off x="5808663" y="2589213"/>
            <a:ext cx="423862" cy="514350"/>
            <a:chOff x="1693" y="909"/>
            <a:chExt cx="267" cy="324"/>
          </a:xfrm>
        </p:grpSpPr>
        <p:sp>
          <p:nvSpPr>
            <p:cNvPr id="238628" name="Freeform 36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629" name="Freeform 37"/>
            <p:cNvSpPr>
              <a:spLocks noEditPoints="1"/>
            </p:cNvSpPr>
            <p:nvPr/>
          </p:nvSpPr>
          <p:spPr bwMode="auto">
            <a:xfrm>
              <a:off x="1705" y="975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110" name="Group 38"/>
          <p:cNvGrpSpPr>
            <a:grpSpLocks/>
          </p:cNvGrpSpPr>
          <p:nvPr/>
        </p:nvGrpSpPr>
        <p:grpSpPr bwMode="auto">
          <a:xfrm>
            <a:off x="5030788" y="1752600"/>
            <a:ext cx="1979612" cy="941388"/>
            <a:chOff x="3073" y="904"/>
            <a:chExt cx="1247" cy="593"/>
          </a:xfrm>
        </p:grpSpPr>
        <p:sp>
          <p:nvSpPr>
            <p:cNvPr id="238631" name="Freeform 39"/>
            <p:cNvSpPr>
              <a:spLocks/>
            </p:cNvSpPr>
            <p:nvPr/>
          </p:nvSpPr>
          <p:spPr bwMode="auto">
            <a:xfrm>
              <a:off x="3073" y="904"/>
              <a:ext cx="1247" cy="593"/>
            </a:xfrm>
            <a:custGeom>
              <a:avLst/>
              <a:gdLst/>
              <a:ahLst/>
              <a:cxnLst>
                <a:cxn ang="0">
                  <a:pos x="756" y="267"/>
                </a:cxn>
                <a:cxn ang="0">
                  <a:pos x="736" y="359"/>
                </a:cxn>
                <a:cxn ang="0">
                  <a:pos x="20" y="359"/>
                </a:cxn>
                <a:cxn ang="0">
                  <a:pos x="0" y="267"/>
                </a:cxn>
                <a:cxn ang="0">
                  <a:pos x="0" y="92"/>
                </a:cxn>
                <a:cxn ang="0">
                  <a:pos x="20" y="0"/>
                </a:cxn>
                <a:cxn ang="0">
                  <a:pos x="736" y="0"/>
                </a:cxn>
                <a:cxn ang="0">
                  <a:pos x="756" y="92"/>
                </a:cxn>
                <a:cxn ang="0">
                  <a:pos x="756" y="267"/>
                </a:cxn>
              </a:cxnLst>
              <a:rect l="0" t="0" r="r" b="b"/>
              <a:pathLst>
                <a:path w="756" h="359">
                  <a:moveTo>
                    <a:pt x="756" y="267"/>
                  </a:moveTo>
                  <a:cubicBezTo>
                    <a:pt x="756" y="318"/>
                    <a:pt x="747" y="359"/>
                    <a:pt x="736" y="359"/>
                  </a:cubicBezTo>
                  <a:cubicBezTo>
                    <a:pt x="20" y="359"/>
                    <a:pt x="20" y="359"/>
                    <a:pt x="20" y="359"/>
                  </a:cubicBezTo>
                  <a:cubicBezTo>
                    <a:pt x="9" y="359"/>
                    <a:pt x="0" y="318"/>
                    <a:pt x="0" y="26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41"/>
                    <a:pt x="9" y="0"/>
                    <a:pt x="20" y="0"/>
                  </a:cubicBezTo>
                  <a:cubicBezTo>
                    <a:pt x="736" y="0"/>
                    <a:pt x="736" y="0"/>
                    <a:pt x="736" y="0"/>
                  </a:cubicBezTo>
                  <a:cubicBezTo>
                    <a:pt x="747" y="0"/>
                    <a:pt x="756" y="41"/>
                    <a:pt x="756" y="92"/>
                  </a:cubicBezTo>
                  <a:cubicBezTo>
                    <a:pt x="756" y="267"/>
                    <a:pt x="756" y="267"/>
                    <a:pt x="756" y="267"/>
                  </a:cubicBezTo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69804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632" name="Freeform 40"/>
            <p:cNvSpPr>
              <a:spLocks/>
            </p:cNvSpPr>
            <p:nvPr/>
          </p:nvSpPr>
          <p:spPr bwMode="auto">
            <a:xfrm>
              <a:off x="3080" y="1074"/>
              <a:ext cx="1234" cy="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75"/>
                </a:cxn>
                <a:cxn ang="0">
                  <a:pos x="16" y="252"/>
                </a:cxn>
                <a:cxn ang="0">
                  <a:pos x="732" y="252"/>
                </a:cxn>
                <a:cxn ang="0">
                  <a:pos x="748" y="175"/>
                </a:cxn>
                <a:cxn ang="0">
                  <a:pos x="748" y="51"/>
                </a:cxn>
                <a:cxn ang="0">
                  <a:pos x="737" y="71"/>
                </a:cxn>
                <a:cxn ang="0">
                  <a:pos x="11" y="71"/>
                </a:cxn>
                <a:cxn ang="0">
                  <a:pos x="0" y="51"/>
                </a:cxn>
                <a:cxn ang="0">
                  <a:pos x="0" y="0"/>
                </a:cxn>
              </a:cxnLst>
              <a:rect l="0" t="0" r="r" b="b"/>
              <a:pathLst>
                <a:path w="748" h="25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217"/>
                    <a:pt x="7" y="252"/>
                    <a:pt x="16" y="252"/>
                  </a:cubicBezTo>
                  <a:cubicBezTo>
                    <a:pt x="732" y="252"/>
                    <a:pt x="732" y="252"/>
                    <a:pt x="732" y="252"/>
                  </a:cubicBezTo>
                  <a:cubicBezTo>
                    <a:pt x="741" y="252"/>
                    <a:pt x="748" y="217"/>
                    <a:pt x="748" y="175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5" y="63"/>
                    <a:pt x="742" y="71"/>
                    <a:pt x="737" y="71"/>
                  </a:cubicBezTo>
                  <a:cubicBezTo>
                    <a:pt x="11" y="71"/>
                    <a:pt x="11" y="71"/>
                    <a:pt x="11" y="71"/>
                  </a:cubicBezTo>
                  <a:cubicBezTo>
                    <a:pt x="7" y="71"/>
                    <a:pt x="3" y="63"/>
                    <a:pt x="0" y="5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111" name="Group 41"/>
          <p:cNvGrpSpPr>
            <a:grpSpLocks/>
          </p:cNvGrpSpPr>
          <p:nvPr/>
        </p:nvGrpSpPr>
        <p:grpSpPr bwMode="auto">
          <a:xfrm>
            <a:off x="2062163" y="1838325"/>
            <a:ext cx="1979612" cy="585788"/>
            <a:chOff x="1203" y="958"/>
            <a:chExt cx="1247" cy="369"/>
          </a:xfrm>
        </p:grpSpPr>
        <p:sp>
          <p:nvSpPr>
            <p:cNvPr id="238634" name="Freeform 42"/>
            <p:cNvSpPr>
              <a:spLocks/>
            </p:cNvSpPr>
            <p:nvPr/>
          </p:nvSpPr>
          <p:spPr bwMode="auto">
            <a:xfrm>
              <a:off x="1203" y="958"/>
              <a:ext cx="1247" cy="369"/>
            </a:xfrm>
            <a:custGeom>
              <a:avLst/>
              <a:gdLst/>
              <a:ahLst/>
              <a:cxnLst>
                <a:cxn ang="0">
                  <a:pos x="756" y="166"/>
                </a:cxn>
                <a:cxn ang="0">
                  <a:pos x="736" y="223"/>
                </a:cxn>
                <a:cxn ang="0">
                  <a:pos x="20" y="223"/>
                </a:cxn>
                <a:cxn ang="0">
                  <a:pos x="0" y="166"/>
                </a:cxn>
                <a:cxn ang="0">
                  <a:pos x="0" y="57"/>
                </a:cxn>
                <a:cxn ang="0">
                  <a:pos x="20" y="0"/>
                </a:cxn>
                <a:cxn ang="0">
                  <a:pos x="736" y="0"/>
                </a:cxn>
                <a:cxn ang="0">
                  <a:pos x="756" y="57"/>
                </a:cxn>
                <a:cxn ang="0">
                  <a:pos x="756" y="166"/>
                </a:cxn>
              </a:cxnLst>
              <a:rect l="0" t="0" r="r" b="b"/>
              <a:pathLst>
                <a:path w="756" h="223">
                  <a:moveTo>
                    <a:pt x="756" y="166"/>
                  </a:moveTo>
                  <a:cubicBezTo>
                    <a:pt x="756" y="197"/>
                    <a:pt x="747" y="223"/>
                    <a:pt x="736" y="223"/>
                  </a:cubicBezTo>
                  <a:cubicBezTo>
                    <a:pt x="20" y="223"/>
                    <a:pt x="20" y="223"/>
                    <a:pt x="20" y="223"/>
                  </a:cubicBezTo>
                  <a:cubicBezTo>
                    <a:pt x="9" y="223"/>
                    <a:pt x="0" y="197"/>
                    <a:pt x="0" y="166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5"/>
                    <a:pt x="9" y="0"/>
                    <a:pt x="20" y="0"/>
                  </a:cubicBezTo>
                  <a:cubicBezTo>
                    <a:pt x="736" y="0"/>
                    <a:pt x="736" y="0"/>
                    <a:pt x="736" y="0"/>
                  </a:cubicBezTo>
                  <a:cubicBezTo>
                    <a:pt x="747" y="0"/>
                    <a:pt x="756" y="25"/>
                    <a:pt x="756" y="57"/>
                  </a:cubicBezTo>
                  <a:cubicBezTo>
                    <a:pt x="756" y="166"/>
                    <a:pt x="756" y="166"/>
                    <a:pt x="756" y="166"/>
                  </a:cubicBezTo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63529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635" name="Freeform 43"/>
            <p:cNvSpPr>
              <a:spLocks/>
            </p:cNvSpPr>
            <p:nvPr/>
          </p:nvSpPr>
          <p:spPr bwMode="auto">
            <a:xfrm>
              <a:off x="1210" y="1064"/>
              <a:ext cx="1234" cy="2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09"/>
                </a:cxn>
                <a:cxn ang="0">
                  <a:pos x="16" y="156"/>
                </a:cxn>
                <a:cxn ang="0">
                  <a:pos x="732" y="156"/>
                </a:cxn>
                <a:cxn ang="0">
                  <a:pos x="748" y="109"/>
                </a:cxn>
                <a:cxn ang="0">
                  <a:pos x="748" y="32"/>
                </a:cxn>
                <a:cxn ang="0">
                  <a:pos x="737" y="44"/>
                </a:cxn>
                <a:cxn ang="0">
                  <a:pos x="11" y="44"/>
                </a:cxn>
                <a:cxn ang="0">
                  <a:pos x="0" y="32"/>
                </a:cxn>
                <a:cxn ang="0">
                  <a:pos x="0" y="0"/>
                </a:cxn>
              </a:cxnLst>
              <a:rect l="0" t="0" r="r" b="b"/>
              <a:pathLst>
                <a:path w="748" h="156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35"/>
                    <a:pt x="7" y="156"/>
                    <a:pt x="16" y="156"/>
                  </a:cubicBezTo>
                  <a:cubicBezTo>
                    <a:pt x="732" y="156"/>
                    <a:pt x="732" y="156"/>
                    <a:pt x="732" y="156"/>
                  </a:cubicBezTo>
                  <a:cubicBezTo>
                    <a:pt x="741" y="156"/>
                    <a:pt x="748" y="135"/>
                    <a:pt x="748" y="109"/>
                  </a:cubicBezTo>
                  <a:cubicBezTo>
                    <a:pt x="748" y="32"/>
                    <a:pt x="748" y="32"/>
                    <a:pt x="748" y="32"/>
                  </a:cubicBezTo>
                  <a:cubicBezTo>
                    <a:pt x="745" y="39"/>
                    <a:pt x="742" y="44"/>
                    <a:pt x="737" y="44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7" y="44"/>
                    <a:pt x="3" y="39"/>
                    <a:pt x="0" y="3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112" name="Group 44"/>
          <p:cNvGrpSpPr>
            <a:grpSpLocks/>
          </p:cNvGrpSpPr>
          <p:nvPr/>
        </p:nvGrpSpPr>
        <p:grpSpPr bwMode="auto">
          <a:xfrm>
            <a:off x="2041525" y="2973388"/>
            <a:ext cx="2024063" cy="1154112"/>
            <a:chOff x="1190" y="1673"/>
            <a:chExt cx="1275" cy="727"/>
          </a:xfrm>
        </p:grpSpPr>
        <p:sp>
          <p:nvSpPr>
            <p:cNvPr id="238637" name="Freeform 45"/>
            <p:cNvSpPr>
              <a:spLocks/>
            </p:cNvSpPr>
            <p:nvPr/>
          </p:nvSpPr>
          <p:spPr bwMode="auto">
            <a:xfrm>
              <a:off x="1190" y="1673"/>
              <a:ext cx="1275" cy="727"/>
            </a:xfrm>
            <a:custGeom>
              <a:avLst/>
              <a:gdLst/>
              <a:ahLst/>
              <a:cxnLst>
                <a:cxn ang="0">
                  <a:pos x="431" y="15"/>
                </a:cxn>
                <a:cxn ang="0">
                  <a:pos x="342" y="15"/>
                </a:cxn>
                <a:cxn ang="0">
                  <a:pos x="18" y="195"/>
                </a:cxn>
                <a:cxn ang="0">
                  <a:pos x="18" y="245"/>
                </a:cxn>
                <a:cxn ang="0">
                  <a:pos x="342" y="425"/>
                </a:cxn>
                <a:cxn ang="0">
                  <a:pos x="431" y="425"/>
                </a:cxn>
                <a:cxn ang="0">
                  <a:pos x="755" y="245"/>
                </a:cxn>
                <a:cxn ang="0">
                  <a:pos x="755" y="195"/>
                </a:cxn>
                <a:cxn ang="0">
                  <a:pos x="431" y="15"/>
                </a:cxn>
              </a:cxnLst>
              <a:rect l="0" t="0" r="r" b="b"/>
              <a:pathLst>
                <a:path w="773" h="440">
                  <a:moveTo>
                    <a:pt x="431" y="15"/>
                  </a:moveTo>
                  <a:cubicBezTo>
                    <a:pt x="403" y="0"/>
                    <a:pt x="370" y="0"/>
                    <a:pt x="342" y="15"/>
                  </a:cubicBezTo>
                  <a:cubicBezTo>
                    <a:pt x="18" y="195"/>
                    <a:pt x="18" y="195"/>
                    <a:pt x="18" y="195"/>
                  </a:cubicBezTo>
                  <a:cubicBezTo>
                    <a:pt x="0" y="205"/>
                    <a:pt x="0" y="235"/>
                    <a:pt x="18" y="245"/>
                  </a:cubicBezTo>
                  <a:cubicBezTo>
                    <a:pt x="342" y="425"/>
                    <a:pt x="342" y="425"/>
                    <a:pt x="342" y="425"/>
                  </a:cubicBezTo>
                  <a:cubicBezTo>
                    <a:pt x="370" y="440"/>
                    <a:pt x="403" y="440"/>
                    <a:pt x="431" y="425"/>
                  </a:cubicBezTo>
                  <a:cubicBezTo>
                    <a:pt x="755" y="245"/>
                    <a:pt x="755" y="245"/>
                    <a:pt x="755" y="245"/>
                  </a:cubicBezTo>
                  <a:cubicBezTo>
                    <a:pt x="773" y="235"/>
                    <a:pt x="773" y="205"/>
                    <a:pt x="755" y="195"/>
                  </a:cubicBezTo>
                  <a:cubicBezTo>
                    <a:pt x="431" y="15"/>
                    <a:pt x="431" y="15"/>
                    <a:pt x="431" y="15"/>
                  </a:cubicBezTo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60392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638" name="Freeform 46"/>
            <p:cNvSpPr>
              <a:spLocks/>
            </p:cNvSpPr>
            <p:nvPr/>
          </p:nvSpPr>
          <p:spPr bwMode="auto">
            <a:xfrm>
              <a:off x="1212" y="1911"/>
              <a:ext cx="1232" cy="476"/>
            </a:xfrm>
            <a:custGeom>
              <a:avLst/>
              <a:gdLst/>
              <a:ahLst/>
              <a:cxnLst>
                <a:cxn ang="0">
                  <a:pos x="374" y="0"/>
                </a:cxn>
                <a:cxn ang="0">
                  <a:pos x="1" y="85"/>
                </a:cxn>
                <a:cxn ang="0">
                  <a:pos x="1" y="85"/>
                </a:cxn>
                <a:cxn ang="0">
                  <a:pos x="1" y="85"/>
                </a:cxn>
                <a:cxn ang="0">
                  <a:pos x="0" y="84"/>
                </a:cxn>
                <a:cxn ang="0">
                  <a:pos x="9" y="98"/>
                </a:cxn>
                <a:cxn ang="0">
                  <a:pos x="333" y="278"/>
                </a:cxn>
                <a:cxn ang="0">
                  <a:pos x="374" y="288"/>
                </a:cxn>
                <a:cxn ang="0">
                  <a:pos x="414" y="278"/>
                </a:cxn>
                <a:cxn ang="0">
                  <a:pos x="738" y="98"/>
                </a:cxn>
                <a:cxn ang="0">
                  <a:pos x="747" y="82"/>
                </a:cxn>
                <a:cxn ang="0">
                  <a:pos x="747" y="82"/>
                </a:cxn>
                <a:cxn ang="0">
                  <a:pos x="747" y="85"/>
                </a:cxn>
                <a:cxn ang="0">
                  <a:pos x="747" y="85"/>
                </a:cxn>
                <a:cxn ang="0">
                  <a:pos x="747" y="85"/>
                </a:cxn>
                <a:cxn ang="0">
                  <a:pos x="374" y="0"/>
                </a:cxn>
              </a:cxnLst>
              <a:rect l="0" t="0" r="r" b="b"/>
              <a:pathLst>
                <a:path w="747" h="288">
                  <a:moveTo>
                    <a:pt x="374" y="0"/>
                  </a:moveTo>
                  <a:cubicBezTo>
                    <a:pt x="228" y="0"/>
                    <a:pt x="97" y="32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" y="90"/>
                    <a:pt x="4" y="95"/>
                    <a:pt x="9" y="98"/>
                  </a:cubicBezTo>
                  <a:cubicBezTo>
                    <a:pt x="333" y="278"/>
                    <a:pt x="333" y="278"/>
                    <a:pt x="333" y="278"/>
                  </a:cubicBezTo>
                  <a:cubicBezTo>
                    <a:pt x="345" y="285"/>
                    <a:pt x="360" y="288"/>
                    <a:pt x="374" y="288"/>
                  </a:cubicBezTo>
                  <a:cubicBezTo>
                    <a:pt x="388" y="288"/>
                    <a:pt x="402" y="285"/>
                    <a:pt x="414" y="278"/>
                  </a:cubicBezTo>
                  <a:cubicBezTo>
                    <a:pt x="738" y="98"/>
                    <a:pt x="738" y="98"/>
                    <a:pt x="738" y="98"/>
                  </a:cubicBezTo>
                  <a:cubicBezTo>
                    <a:pt x="744" y="95"/>
                    <a:pt x="747" y="89"/>
                    <a:pt x="747" y="82"/>
                  </a:cubicBezTo>
                  <a:cubicBezTo>
                    <a:pt x="747" y="82"/>
                    <a:pt x="747" y="82"/>
                    <a:pt x="747" y="82"/>
                  </a:cubicBezTo>
                  <a:cubicBezTo>
                    <a:pt x="747" y="83"/>
                    <a:pt x="747" y="84"/>
                    <a:pt x="747" y="85"/>
                  </a:cubicBezTo>
                  <a:cubicBezTo>
                    <a:pt x="747" y="85"/>
                    <a:pt x="747" y="85"/>
                    <a:pt x="747" y="85"/>
                  </a:cubicBezTo>
                  <a:cubicBezTo>
                    <a:pt x="747" y="85"/>
                    <a:pt x="747" y="85"/>
                    <a:pt x="747" y="85"/>
                  </a:cubicBezTo>
                  <a:cubicBezTo>
                    <a:pt x="651" y="32"/>
                    <a:pt x="519" y="0"/>
                    <a:pt x="374" y="0"/>
                  </a:cubicBez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352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113" name="Group 47"/>
          <p:cNvGrpSpPr>
            <a:grpSpLocks/>
          </p:cNvGrpSpPr>
          <p:nvPr/>
        </p:nvGrpSpPr>
        <p:grpSpPr bwMode="auto">
          <a:xfrm>
            <a:off x="2130425" y="5646738"/>
            <a:ext cx="1831975" cy="538162"/>
            <a:chOff x="1246" y="3357"/>
            <a:chExt cx="1154" cy="339"/>
          </a:xfrm>
        </p:grpSpPr>
        <p:sp>
          <p:nvSpPr>
            <p:cNvPr id="238640" name="Freeform 48"/>
            <p:cNvSpPr>
              <a:spLocks/>
            </p:cNvSpPr>
            <p:nvPr/>
          </p:nvSpPr>
          <p:spPr bwMode="auto">
            <a:xfrm>
              <a:off x="1246" y="3357"/>
              <a:ext cx="1154" cy="339"/>
            </a:xfrm>
            <a:custGeom>
              <a:avLst/>
              <a:gdLst/>
              <a:ahLst/>
              <a:cxnLst>
                <a:cxn ang="0">
                  <a:pos x="699" y="165"/>
                </a:cxn>
                <a:cxn ang="0">
                  <a:pos x="624" y="205"/>
                </a:cxn>
                <a:cxn ang="0">
                  <a:pos x="75" y="205"/>
                </a:cxn>
                <a:cxn ang="0">
                  <a:pos x="0" y="165"/>
                </a:cxn>
                <a:cxn ang="0">
                  <a:pos x="0" y="41"/>
                </a:cxn>
                <a:cxn ang="0">
                  <a:pos x="75" y="0"/>
                </a:cxn>
                <a:cxn ang="0">
                  <a:pos x="624" y="0"/>
                </a:cxn>
                <a:cxn ang="0">
                  <a:pos x="699" y="41"/>
                </a:cxn>
                <a:cxn ang="0">
                  <a:pos x="699" y="165"/>
                </a:cxn>
              </a:cxnLst>
              <a:rect l="0" t="0" r="r" b="b"/>
              <a:pathLst>
                <a:path w="699" h="205">
                  <a:moveTo>
                    <a:pt x="699" y="165"/>
                  </a:moveTo>
                  <a:cubicBezTo>
                    <a:pt x="699" y="187"/>
                    <a:pt x="665" y="205"/>
                    <a:pt x="624" y="205"/>
                  </a:cubicBezTo>
                  <a:cubicBezTo>
                    <a:pt x="75" y="205"/>
                    <a:pt x="75" y="205"/>
                    <a:pt x="75" y="205"/>
                  </a:cubicBezTo>
                  <a:cubicBezTo>
                    <a:pt x="34" y="205"/>
                    <a:pt x="0" y="187"/>
                    <a:pt x="0" y="16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8"/>
                    <a:pt x="34" y="0"/>
                    <a:pt x="75" y="0"/>
                  </a:cubicBezTo>
                  <a:cubicBezTo>
                    <a:pt x="624" y="0"/>
                    <a:pt x="624" y="0"/>
                    <a:pt x="624" y="0"/>
                  </a:cubicBezTo>
                  <a:cubicBezTo>
                    <a:pt x="665" y="0"/>
                    <a:pt x="699" y="18"/>
                    <a:pt x="699" y="41"/>
                  </a:cubicBezTo>
                  <a:cubicBezTo>
                    <a:pt x="699" y="165"/>
                    <a:pt x="699" y="165"/>
                    <a:pt x="699" y="165"/>
                  </a:cubicBezTo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60392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641" name="Freeform 49"/>
            <p:cNvSpPr>
              <a:spLocks/>
            </p:cNvSpPr>
            <p:nvPr/>
          </p:nvSpPr>
          <p:spPr bwMode="auto">
            <a:xfrm>
              <a:off x="1248" y="3424"/>
              <a:ext cx="1150" cy="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24"/>
                </a:cxn>
                <a:cxn ang="0">
                  <a:pos x="63" y="158"/>
                </a:cxn>
                <a:cxn ang="0">
                  <a:pos x="612" y="158"/>
                </a:cxn>
                <a:cxn ang="0">
                  <a:pos x="675" y="124"/>
                </a:cxn>
                <a:cxn ang="0">
                  <a:pos x="675" y="45"/>
                </a:cxn>
                <a:cxn ang="0">
                  <a:pos x="507" y="33"/>
                </a:cxn>
                <a:cxn ang="0">
                  <a:pos x="328" y="43"/>
                </a:cxn>
                <a:cxn ang="0">
                  <a:pos x="202" y="51"/>
                </a:cxn>
                <a:cxn ang="0">
                  <a:pos x="193" y="51"/>
                </a:cxn>
                <a:cxn ang="0">
                  <a:pos x="0" y="31"/>
                </a:cxn>
                <a:cxn ang="0">
                  <a:pos x="0" y="0"/>
                </a:cxn>
              </a:cxnLst>
              <a:rect l="0" t="0" r="r" b="b"/>
              <a:pathLst>
                <a:path w="675" h="158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43"/>
                    <a:pt x="29" y="158"/>
                    <a:pt x="63" y="158"/>
                  </a:cubicBezTo>
                  <a:cubicBezTo>
                    <a:pt x="612" y="158"/>
                    <a:pt x="612" y="158"/>
                    <a:pt x="612" y="158"/>
                  </a:cubicBezTo>
                  <a:cubicBezTo>
                    <a:pt x="646" y="158"/>
                    <a:pt x="675" y="143"/>
                    <a:pt x="675" y="124"/>
                  </a:cubicBezTo>
                  <a:cubicBezTo>
                    <a:pt x="675" y="45"/>
                    <a:pt x="675" y="45"/>
                    <a:pt x="675" y="45"/>
                  </a:cubicBezTo>
                  <a:cubicBezTo>
                    <a:pt x="622" y="36"/>
                    <a:pt x="565" y="33"/>
                    <a:pt x="507" y="33"/>
                  </a:cubicBezTo>
                  <a:cubicBezTo>
                    <a:pt x="445" y="33"/>
                    <a:pt x="383" y="37"/>
                    <a:pt x="328" y="43"/>
                  </a:cubicBezTo>
                  <a:cubicBezTo>
                    <a:pt x="288" y="48"/>
                    <a:pt x="245" y="50"/>
                    <a:pt x="202" y="51"/>
                  </a:cubicBezTo>
                  <a:cubicBezTo>
                    <a:pt x="193" y="51"/>
                    <a:pt x="193" y="51"/>
                    <a:pt x="193" y="51"/>
                  </a:cubicBezTo>
                  <a:cubicBezTo>
                    <a:pt x="127" y="50"/>
                    <a:pt x="60" y="44"/>
                    <a:pt x="0" y="3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352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114" name="Group 50"/>
          <p:cNvGrpSpPr>
            <a:grpSpLocks/>
          </p:cNvGrpSpPr>
          <p:nvPr/>
        </p:nvGrpSpPr>
        <p:grpSpPr bwMode="auto">
          <a:xfrm>
            <a:off x="4641850" y="3267075"/>
            <a:ext cx="2825750" cy="588963"/>
            <a:chOff x="2828" y="1858"/>
            <a:chExt cx="1780" cy="371"/>
          </a:xfrm>
        </p:grpSpPr>
        <p:sp>
          <p:nvSpPr>
            <p:cNvPr id="238643" name="Freeform 51"/>
            <p:cNvSpPr>
              <a:spLocks/>
            </p:cNvSpPr>
            <p:nvPr/>
          </p:nvSpPr>
          <p:spPr bwMode="auto">
            <a:xfrm>
              <a:off x="2828" y="1858"/>
              <a:ext cx="1780" cy="371"/>
            </a:xfrm>
            <a:custGeom>
              <a:avLst/>
              <a:gdLst/>
              <a:ahLst/>
              <a:cxnLst>
                <a:cxn ang="0">
                  <a:pos x="1079" y="167"/>
                </a:cxn>
                <a:cxn ang="0">
                  <a:pos x="1051" y="224"/>
                </a:cxn>
                <a:cxn ang="0">
                  <a:pos x="29" y="224"/>
                </a:cxn>
                <a:cxn ang="0">
                  <a:pos x="0" y="167"/>
                </a:cxn>
                <a:cxn ang="0">
                  <a:pos x="0" y="57"/>
                </a:cxn>
                <a:cxn ang="0">
                  <a:pos x="29" y="0"/>
                </a:cxn>
                <a:cxn ang="0">
                  <a:pos x="1051" y="0"/>
                </a:cxn>
                <a:cxn ang="0">
                  <a:pos x="1079" y="57"/>
                </a:cxn>
                <a:cxn ang="0">
                  <a:pos x="1079" y="167"/>
                </a:cxn>
              </a:cxnLst>
              <a:rect l="0" t="0" r="r" b="b"/>
              <a:pathLst>
                <a:path w="1079" h="224">
                  <a:moveTo>
                    <a:pt x="1079" y="167"/>
                  </a:moveTo>
                  <a:cubicBezTo>
                    <a:pt x="1079" y="198"/>
                    <a:pt x="1066" y="224"/>
                    <a:pt x="1051" y="224"/>
                  </a:cubicBezTo>
                  <a:cubicBezTo>
                    <a:pt x="29" y="224"/>
                    <a:pt x="29" y="224"/>
                    <a:pt x="29" y="224"/>
                  </a:cubicBezTo>
                  <a:cubicBezTo>
                    <a:pt x="13" y="224"/>
                    <a:pt x="0" y="198"/>
                    <a:pt x="0" y="16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13" y="0"/>
                    <a:pt x="29" y="0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66" y="0"/>
                    <a:pt x="1079" y="26"/>
                    <a:pt x="1079" y="57"/>
                  </a:cubicBezTo>
                  <a:cubicBezTo>
                    <a:pt x="1079" y="167"/>
                    <a:pt x="1079" y="167"/>
                    <a:pt x="1079" y="167"/>
                  </a:cubicBezTo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60392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644" name="Freeform 52"/>
            <p:cNvSpPr>
              <a:spLocks/>
            </p:cNvSpPr>
            <p:nvPr/>
          </p:nvSpPr>
          <p:spPr bwMode="auto">
            <a:xfrm>
              <a:off x="2836" y="1963"/>
              <a:ext cx="1764" cy="2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10"/>
                </a:cxn>
                <a:cxn ang="0">
                  <a:pos x="24" y="157"/>
                </a:cxn>
                <a:cxn ang="0">
                  <a:pos x="1046" y="157"/>
                </a:cxn>
                <a:cxn ang="0">
                  <a:pos x="1069" y="110"/>
                </a:cxn>
                <a:cxn ang="0">
                  <a:pos x="1069" y="32"/>
                </a:cxn>
                <a:cxn ang="0">
                  <a:pos x="1053" y="45"/>
                </a:cxn>
                <a:cxn ang="0">
                  <a:pos x="16" y="45"/>
                </a:cxn>
                <a:cxn ang="0">
                  <a:pos x="0" y="32"/>
                </a:cxn>
                <a:cxn ang="0">
                  <a:pos x="0" y="0"/>
                </a:cxn>
              </a:cxnLst>
              <a:rect l="0" t="0" r="r" b="b"/>
              <a:pathLst>
                <a:path w="1069" h="157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36"/>
                    <a:pt x="11" y="157"/>
                    <a:pt x="24" y="157"/>
                  </a:cubicBezTo>
                  <a:cubicBezTo>
                    <a:pt x="1046" y="157"/>
                    <a:pt x="1046" y="157"/>
                    <a:pt x="1046" y="157"/>
                  </a:cubicBezTo>
                  <a:cubicBezTo>
                    <a:pt x="1059" y="157"/>
                    <a:pt x="1069" y="136"/>
                    <a:pt x="1069" y="110"/>
                  </a:cubicBezTo>
                  <a:cubicBezTo>
                    <a:pt x="1069" y="32"/>
                    <a:pt x="1069" y="32"/>
                    <a:pt x="1069" y="32"/>
                  </a:cubicBezTo>
                  <a:cubicBezTo>
                    <a:pt x="1065" y="40"/>
                    <a:pt x="1059" y="45"/>
                    <a:pt x="1053" y="45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0" y="45"/>
                    <a:pt x="4" y="40"/>
                    <a:pt x="0" y="3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352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115" name="Group 53"/>
          <p:cNvGrpSpPr>
            <a:grpSpLocks/>
          </p:cNvGrpSpPr>
          <p:nvPr/>
        </p:nvGrpSpPr>
        <p:grpSpPr bwMode="auto">
          <a:xfrm>
            <a:off x="5453063" y="4718050"/>
            <a:ext cx="1323975" cy="1089025"/>
            <a:chOff x="3339" y="2772"/>
            <a:chExt cx="834" cy="686"/>
          </a:xfrm>
        </p:grpSpPr>
        <p:sp>
          <p:nvSpPr>
            <p:cNvPr id="238646" name="Freeform 54"/>
            <p:cNvSpPr>
              <a:spLocks/>
            </p:cNvSpPr>
            <p:nvPr/>
          </p:nvSpPr>
          <p:spPr bwMode="auto">
            <a:xfrm>
              <a:off x="3339" y="2772"/>
              <a:ext cx="834" cy="686"/>
            </a:xfrm>
            <a:custGeom>
              <a:avLst/>
              <a:gdLst/>
              <a:ahLst/>
              <a:cxnLst>
                <a:cxn ang="0">
                  <a:pos x="168" y="415"/>
                </a:cxn>
                <a:cxn ang="0">
                  <a:pos x="99" y="379"/>
                </a:cxn>
                <a:cxn ang="0">
                  <a:pos x="14" y="244"/>
                </a:cxn>
                <a:cxn ang="0">
                  <a:pos x="14" y="171"/>
                </a:cxn>
                <a:cxn ang="0">
                  <a:pos x="99" y="36"/>
                </a:cxn>
                <a:cxn ang="0">
                  <a:pos x="168" y="0"/>
                </a:cxn>
                <a:cxn ang="0">
                  <a:pos x="338" y="0"/>
                </a:cxn>
                <a:cxn ang="0">
                  <a:pos x="407" y="36"/>
                </a:cxn>
                <a:cxn ang="0">
                  <a:pos x="492" y="171"/>
                </a:cxn>
                <a:cxn ang="0">
                  <a:pos x="492" y="244"/>
                </a:cxn>
                <a:cxn ang="0">
                  <a:pos x="407" y="379"/>
                </a:cxn>
                <a:cxn ang="0">
                  <a:pos x="338" y="415"/>
                </a:cxn>
                <a:cxn ang="0">
                  <a:pos x="168" y="415"/>
                </a:cxn>
              </a:cxnLst>
              <a:rect l="0" t="0" r="r" b="b"/>
              <a:pathLst>
                <a:path w="506" h="415">
                  <a:moveTo>
                    <a:pt x="168" y="415"/>
                  </a:moveTo>
                  <a:cubicBezTo>
                    <a:pt x="140" y="415"/>
                    <a:pt x="113" y="401"/>
                    <a:pt x="99" y="379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0" y="222"/>
                    <a:pt x="0" y="194"/>
                    <a:pt x="14" y="171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113" y="14"/>
                    <a:pt x="140" y="0"/>
                    <a:pt x="168" y="0"/>
                  </a:cubicBezTo>
                  <a:cubicBezTo>
                    <a:pt x="338" y="0"/>
                    <a:pt x="338" y="0"/>
                    <a:pt x="338" y="0"/>
                  </a:cubicBezTo>
                  <a:cubicBezTo>
                    <a:pt x="366" y="0"/>
                    <a:pt x="393" y="14"/>
                    <a:pt x="407" y="36"/>
                  </a:cubicBezTo>
                  <a:cubicBezTo>
                    <a:pt x="492" y="171"/>
                    <a:pt x="492" y="171"/>
                    <a:pt x="492" y="171"/>
                  </a:cubicBezTo>
                  <a:cubicBezTo>
                    <a:pt x="506" y="194"/>
                    <a:pt x="506" y="222"/>
                    <a:pt x="492" y="244"/>
                  </a:cubicBezTo>
                  <a:cubicBezTo>
                    <a:pt x="407" y="379"/>
                    <a:pt x="407" y="379"/>
                    <a:pt x="407" y="379"/>
                  </a:cubicBezTo>
                  <a:cubicBezTo>
                    <a:pt x="393" y="401"/>
                    <a:pt x="366" y="415"/>
                    <a:pt x="338" y="415"/>
                  </a:cubicBezTo>
                  <a:cubicBezTo>
                    <a:pt x="168" y="415"/>
                    <a:pt x="168" y="415"/>
                    <a:pt x="168" y="415"/>
                  </a:cubicBezTo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60392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8647" name="Freeform 55"/>
            <p:cNvSpPr>
              <a:spLocks/>
            </p:cNvSpPr>
            <p:nvPr/>
          </p:nvSpPr>
          <p:spPr bwMode="auto">
            <a:xfrm>
              <a:off x="3370" y="2846"/>
              <a:ext cx="772" cy="584"/>
            </a:xfrm>
            <a:custGeom>
              <a:avLst/>
              <a:gdLst/>
              <a:ahLst/>
              <a:cxnLst>
                <a:cxn ang="0">
                  <a:pos x="372" y="0"/>
                </a:cxn>
                <a:cxn ang="0">
                  <a:pos x="438" y="104"/>
                </a:cxn>
                <a:cxn ang="0">
                  <a:pos x="234" y="135"/>
                </a:cxn>
                <a:cxn ang="0">
                  <a:pos x="234" y="135"/>
                </a:cxn>
                <a:cxn ang="0">
                  <a:pos x="234" y="135"/>
                </a:cxn>
                <a:cxn ang="0">
                  <a:pos x="30" y="104"/>
                </a:cxn>
                <a:cxn ang="0">
                  <a:pos x="30" y="104"/>
                </a:cxn>
                <a:cxn ang="0">
                  <a:pos x="96" y="0"/>
                </a:cxn>
                <a:cxn ang="0">
                  <a:pos x="11" y="135"/>
                </a:cxn>
                <a:cxn ang="0">
                  <a:pos x="11" y="191"/>
                </a:cxn>
                <a:cxn ang="0">
                  <a:pos x="96" y="325"/>
                </a:cxn>
                <a:cxn ang="0">
                  <a:pos x="149" y="353"/>
                </a:cxn>
                <a:cxn ang="0">
                  <a:pos x="319" y="353"/>
                </a:cxn>
                <a:cxn ang="0">
                  <a:pos x="372" y="325"/>
                </a:cxn>
                <a:cxn ang="0">
                  <a:pos x="457" y="191"/>
                </a:cxn>
                <a:cxn ang="0">
                  <a:pos x="457" y="135"/>
                </a:cxn>
                <a:cxn ang="0">
                  <a:pos x="372" y="0"/>
                </a:cxn>
              </a:cxnLst>
              <a:rect l="0" t="0" r="r" b="b"/>
              <a:pathLst>
                <a:path w="468" h="353">
                  <a:moveTo>
                    <a:pt x="372" y="0"/>
                  </a:moveTo>
                  <a:cubicBezTo>
                    <a:pt x="438" y="104"/>
                    <a:pt x="438" y="104"/>
                    <a:pt x="438" y="104"/>
                  </a:cubicBezTo>
                  <a:cubicBezTo>
                    <a:pt x="379" y="123"/>
                    <a:pt x="309" y="135"/>
                    <a:pt x="234" y="135"/>
                  </a:cubicBezTo>
                  <a:cubicBezTo>
                    <a:pt x="234" y="135"/>
                    <a:pt x="234" y="135"/>
                    <a:pt x="234" y="135"/>
                  </a:cubicBezTo>
                  <a:cubicBezTo>
                    <a:pt x="234" y="135"/>
                    <a:pt x="234" y="135"/>
                    <a:pt x="234" y="135"/>
                  </a:cubicBezTo>
                  <a:cubicBezTo>
                    <a:pt x="159" y="135"/>
                    <a:pt x="89" y="123"/>
                    <a:pt x="30" y="104"/>
                  </a:cubicBezTo>
                  <a:cubicBezTo>
                    <a:pt x="30" y="104"/>
                    <a:pt x="30" y="104"/>
                    <a:pt x="30" y="104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11" y="135"/>
                    <a:pt x="11" y="135"/>
                    <a:pt x="11" y="135"/>
                  </a:cubicBezTo>
                  <a:cubicBezTo>
                    <a:pt x="0" y="152"/>
                    <a:pt x="0" y="173"/>
                    <a:pt x="11" y="191"/>
                  </a:cubicBezTo>
                  <a:cubicBezTo>
                    <a:pt x="96" y="325"/>
                    <a:pt x="96" y="325"/>
                    <a:pt x="96" y="325"/>
                  </a:cubicBezTo>
                  <a:cubicBezTo>
                    <a:pt x="107" y="343"/>
                    <a:pt x="127" y="353"/>
                    <a:pt x="149" y="353"/>
                  </a:cubicBezTo>
                  <a:cubicBezTo>
                    <a:pt x="319" y="353"/>
                    <a:pt x="319" y="353"/>
                    <a:pt x="319" y="353"/>
                  </a:cubicBezTo>
                  <a:cubicBezTo>
                    <a:pt x="341" y="353"/>
                    <a:pt x="361" y="343"/>
                    <a:pt x="372" y="325"/>
                  </a:cubicBezTo>
                  <a:cubicBezTo>
                    <a:pt x="457" y="191"/>
                    <a:pt x="457" y="191"/>
                    <a:pt x="457" y="191"/>
                  </a:cubicBezTo>
                  <a:cubicBezTo>
                    <a:pt x="468" y="173"/>
                    <a:pt x="468" y="152"/>
                    <a:pt x="457" y="135"/>
                  </a:cubicBezTo>
                  <a:cubicBezTo>
                    <a:pt x="372" y="0"/>
                    <a:pt x="372" y="0"/>
                    <a:pt x="372" y="0"/>
                  </a:cubicBez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039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4116" name="Text Box 56"/>
          <p:cNvSpPr txBox="1">
            <a:spLocks noChangeArrowheads="1"/>
          </p:cNvSpPr>
          <p:nvPr/>
        </p:nvSpPr>
        <p:spPr bwMode="auto">
          <a:xfrm>
            <a:off x="5510213" y="5005388"/>
            <a:ext cx="1219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400" b="1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2400" b="1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40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4117" name="Text Box 57"/>
          <p:cNvSpPr txBox="1">
            <a:spLocks noChangeArrowheads="1"/>
          </p:cNvSpPr>
          <p:nvPr/>
        </p:nvSpPr>
        <p:spPr bwMode="auto">
          <a:xfrm>
            <a:off x="2057400" y="1873250"/>
            <a:ext cx="1981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400" b="1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2400" b="1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40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4118" name="Text Box 58"/>
          <p:cNvSpPr txBox="1">
            <a:spLocks noChangeArrowheads="1"/>
          </p:cNvSpPr>
          <p:nvPr/>
        </p:nvSpPr>
        <p:spPr bwMode="auto">
          <a:xfrm>
            <a:off x="2057400" y="3289300"/>
            <a:ext cx="1981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400" b="1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2400" b="1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40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4119" name="Text Box 59"/>
          <p:cNvSpPr txBox="1">
            <a:spLocks noChangeArrowheads="1"/>
          </p:cNvSpPr>
          <p:nvPr/>
        </p:nvSpPr>
        <p:spPr bwMode="auto">
          <a:xfrm>
            <a:off x="2057400" y="4660900"/>
            <a:ext cx="1981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400" b="1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2400" b="1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40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4120" name="Text Box 60"/>
          <p:cNvSpPr txBox="1">
            <a:spLocks noChangeArrowheads="1"/>
          </p:cNvSpPr>
          <p:nvPr/>
        </p:nvSpPr>
        <p:spPr bwMode="auto">
          <a:xfrm>
            <a:off x="2057400" y="5651500"/>
            <a:ext cx="1981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400" b="1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2400" b="1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40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4121" name="Text Box 61"/>
          <p:cNvSpPr txBox="1">
            <a:spLocks noChangeArrowheads="1"/>
          </p:cNvSpPr>
          <p:nvPr/>
        </p:nvSpPr>
        <p:spPr bwMode="auto">
          <a:xfrm>
            <a:off x="4953000" y="3289300"/>
            <a:ext cx="1981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400" b="1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2400" b="1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40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4122" name="Text Box 62"/>
          <p:cNvSpPr txBox="1">
            <a:spLocks noChangeArrowheads="1"/>
          </p:cNvSpPr>
          <p:nvPr/>
        </p:nvSpPr>
        <p:spPr bwMode="auto">
          <a:xfrm>
            <a:off x="5000625" y="1957388"/>
            <a:ext cx="1981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400" b="1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2400" b="1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40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4123" name="AutoShape 63"/>
          <p:cNvSpPr>
            <a:spLocks noChangeArrowheads="1"/>
          </p:cNvSpPr>
          <p:nvPr/>
        </p:nvSpPr>
        <p:spPr bwMode="gray">
          <a:xfrm>
            <a:off x="304800" y="6858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aseline="0">
                <a:solidFill>
                  <a:schemeClr val="bg2"/>
                </a:solidFill>
                <a:ea typeface="굴림" charset="-127"/>
              </a:rPr>
              <a:t>Your Text Here</a:t>
            </a:r>
            <a:endParaRPr lang="en-US" altLang="zh-CN" sz="4500" baseline="0">
              <a:solidFill>
                <a:schemeClr val="bg2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3069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2124</TotalTime>
  <Words>10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DG-流程</dc:subject>
  <dc:creator>PPTfans.cn</dc:creator>
  <cp:keywords>TZ-手动增减;KJ-平面;DH-静态;XJ-二级</cp:keywords>
  <dc:description>PPT设计教程网</dc:description>
  <dcterms:created xsi:type="dcterms:W3CDTF">2009-08-17T12:38:25Z</dcterms:created>
  <dcterms:modified xsi:type="dcterms:W3CDTF">2012-07-18T18:26:23Z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