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>
                <a:tint val="80000"/>
                <a:satMod val="300000"/>
              </a:schemeClr>
            </a:gs>
            <a:gs pos="49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0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648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DISCS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00804" y="2286000"/>
            <a:ext cx="6371596" cy="3673431"/>
            <a:chOff x="1400804" y="2286000"/>
            <a:chExt cx="6371596" cy="3673431"/>
          </a:xfrm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371292" y="4066109"/>
              <a:ext cx="3401108" cy="942408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511" y="10"/>
                </a:cxn>
                <a:cxn ang="0">
                  <a:pos x="256" y="117"/>
                </a:cxn>
                <a:cxn ang="0">
                  <a:pos x="1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256" y="142"/>
                </a:cxn>
                <a:cxn ang="0">
                  <a:pos x="512" y="23"/>
                </a:cxn>
                <a:cxn ang="0">
                  <a:pos x="512" y="0"/>
                </a:cxn>
              </a:cxnLst>
              <a:rect l="0" t="0" r="r" b="b"/>
              <a:pathLst>
                <a:path w="512" h="142">
                  <a:moveTo>
                    <a:pt x="512" y="0"/>
                  </a:moveTo>
                  <a:cubicBezTo>
                    <a:pt x="512" y="4"/>
                    <a:pt x="511" y="7"/>
                    <a:pt x="511" y="10"/>
                  </a:cubicBezTo>
                  <a:cubicBezTo>
                    <a:pt x="497" y="70"/>
                    <a:pt x="388" y="117"/>
                    <a:pt x="256" y="117"/>
                  </a:cubicBezTo>
                  <a:cubicBezTo>
                    <a:pt x="124" y="117"/>
                    <a:pt x="15" y="70"/>
                    <a:pt x="1" y="10"/>
                  </a:cubicBezTo>
                  <a:cubicBezTo>
                    <a:pt x="1" y="7"/>
                    <a:pt x="0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89"/>
                    <a:pt x="115" y="142"/>
                    <a:pt x="256" y="142"/>
                  </a:cubicBezTo>
                  <a:cubicBezTo>
                    <a:pt x="397" y="142"/>
                    <a:pt x="512" y="89"/>
                    <a:pt x="512" y="23"/>
                  </a:cubicBezTo>
                  <a:cubicBezTo>
                    <a:pt x="512" y="0"/>
                    <a:pt x="512" y="0"/>
                    <a:pt x="512" y="0"/>
                  </a:cubicBezTo>
                  <a:close/>
                </a:path>
              </a:pathLst>
            </a:custGeom>
            <a:gradFill>
              <a:gsLst>
                <a:gs pos="7000">
                  <a:srgbClr val="C00000">
                    <a:lumMod val="50000"/>
                  </a:srgbClr>
                </a:gs>
                <a:gs pos="71000">
                  <a:srgbClr val="FF0000"/>
                </a:gs>
                <a:gs pos="71000">
                  <a:srgbClr val="C00000">
                    <a:lumMod val="75000"/>
                  </a:srgb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048000" y="3051403"/>
              <a:ext cx="3213100" cy="890314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511" y="10"/>
                </a:cxn>
                <a:cxn ang="0">
                  <a:pos x="256" y="117"/>
                </a:cxn>
                <a:cxn ang="0">
                  <a:pos x="1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256" y="142"/>
                </a:cxn>
                <a:cxn ang="0">
                  <a:pos x="512" y="23"/>
                </a:cxn>
                <a:cxn ang="0">
                  <a:pos x="512" y="0"/>
                </a:cxn>
              </a:cxnLst>
              <a:rect l="0" t="0" r="r" b="b"/>
              <a:pathLst>
                <a:path w="512" h="142">
                  <a:moveTo>
                    <a:pt x="512" y="0"/>
                  </a:moveTo>
                  <a:cubicBezTo>
                    <a:pt x="512" y="4"/>
                    <a:pt x="511" y="7"/>
                    <a:pt x="511" y="10"/>
                  </a:cubicBezTo>
                  <a:cubicBezTo>
                    <a:pt x="497" y="70"/>
                    <a:pt x="388" y="117"/>
                    <a:pt x="256" y="117"/>
                  </a:cubicBezTo>
                  <a:cubicBezTo>
                    <a:pt x="124" y="117"/>
                    <a:pt x="15" y="70"/>
                    <a:pt x="1" y="10"/>
                  </a:cubicBezTo>
                  <a:cubicBezTo>
                    <a:pt x="1" y="7"/>
                    <a:pt x="0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89"/>
                    <a:pt x="115" y="142"/>
                    <a:pt x="256" y="142"/>
                  </a:cubicBezTo>
                  <a:cubicBezTo>
                    <a:pt x="397" y="142"/>
                    <a:pt x="512" y="89"/>
                    <a:pt x="512" y="23"/>
                  </a:cubicBezTo>
                  <a:cubicBezTo>
                    <a:pt x="512" y="0"/>
                    <a:pt x="512" y="0"/>
                    <a:pt x="512" y="0"/>
                  </a:cubicBezTo>
                  <a:close/>
                </a:path>
              </a:pathLst>
            </a:custGeom>
            <a:gradFill>
              <a:gsLst>
                <a:gs pos="7000">
                  <a:srgbClr val="0070C0">
                    <a:lumMod val="50000"/>
                  </a:srgbClr>
                </a:gs>
                <a:gs pos="71000">
                  <a:srgbClr val="00B0F0"/>
                </a:gs>
                <a:gs pos="71000">
                  <a:srgbClr val="0070C0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048000" y="2286000"/>
              <a:ext cx="3213100" cy="1498915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0" y="120"/>
                </a:cxn>
                <a:cxn ang="0">
                  <a:pos x="0" y="122"/>
                </a:cxn>
                <a:cxn ang="0">
                  <a:pos x="1" y="132"/>
                </a:cxn>
                <a:cxn ang="0">
                  <a:pos x="256" y="239"/>
                </a:cxn>
                <a:cxn ang="0">
                  <a:pos x="511" y="132"/>
                </a:cxn>
                <a:cxn ang="0">
                  <a:pos x="512" y="122"/>
                </a:cxn>
                <a:cxn ang="0">
                  <a:pos x="512" y="120"/>
                </a:cxn>
                <a:cxn ang="0">
                  <a:pos x="256" y="0"/>
                </a:cxn>
              </a:cxnLst>
              <a:rect l="0" t="0" r="r" b="b"/>
              <a:pathLst>
                <a:path w="512" h="239">
                  <a:moveTo>
                    <a:pt x="256" y="0"/>
                  </a:moveTo>
                  <a:cubicBezTo>
                    <a:pt x="115" y="0"/>
                    <a:pt x="0" y="54"/>
                    <a:pt x="0" y="120"/>
                  </a:cubicBezTo>
                  <a:cubicBezTo>
                    <a:pt x="0" y="121"/>
                    <a:pt x="0" y="121"/>
                    <a:pt x="0" y="122"/>
                  </a:cubicBezTo>
                  <a:cubicBezTo>
                    <a:pt x="0" y="126"/>
                    <a:pt x="1" y="129"/>
                    <a:pt x="1" y="132"/>
                  </a:cubicBezTo>
                  <a:cubicBezTo>
                    <a:pt x="15" y="192"/>
                    <a:pt x="124" y="239"/>
                    <a:pt x="256" y="239"/>
                  </a:cubicBezTo>
                  <a:cubicBezTo>
                    <a:pt x="388" y="239"/>
                    <a:pt x="497" y="192"/>
                    <a:pt x="511" y="132"/>
                  </a:cubicBezTo>
                  <a:cubicBezTo>
                    <a:pt x="511" y="129"/>
                    <a:pt x="512" y="126"/>
                    <a:pt x="512" y="122"/>
                  </a:cubicBezTo>
                  <a:cubicBezTo>
                    <a:pt x="512" y="121"/>
                    <a:pt x="512" y="121"/>
                    <a:pt x="512" y="120"/>
                  </a:cubicBezTo>
                  <a:cubicBezTo>
                    <a:pt x="512" y="54"/>
                    <a:pt x="397" y="0"/>
                    <a:pt x="256" y="0"/>
                  </a:cubicBezTo>
                  <a:close/>
                </a:path>
              </a:pathLst>
            </a:custGeom>
            <a:gradFill>
              <a:gsLst>
                <a:gs pos="22000">
                  <a:srgbClr val="00B0F0">
                    <a:alpha val="32000"/>
                  </a:srgbClr>
                </a:gs>
                <a:gs pos="80000">
                  <a:srgbClr val="0070C0">
                    <a:lumMod val="75000"/>
                  </a:srgbClr>
                </a:gs>
              </a:gsLst>
              <a:lin ang="3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400804" y="4065794"/>
              <a:ext cx="3399796" cy="942045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511" y="10"/>
                </a:cxn>
                <a:cxn ang="0">
                  <a:pos x="256" y="117"/>
                </a:cxn>
                <a:cxn ang="0">
                  <a:pos x="1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256" y="142"/>
                </a:cxn>
                <a:cxn ang="0">
                  <a:pos x="512" y="23"/>
                </a:cxn>
                <a:cxn ang="0">
                  <a:pos x="512" y="0"/>
                </a:cxn>
              </a:cxnLst>
              <a:rect l="0" t="0" r="r" b="b"/>
              <a:pathLst>
                <a:path w="512" h="142">
                  <a:moveTo>
                    <a:pt x="512" y="0"/>
                  </a:moveTo>
                  <a:cubicBezTo>
                    <a:pt x="512" y="4"/>
                    <a:pt x="511" y="7"/>
                    <a:pt x="511" y="10"/>
                  </a:cubicBezTo>
                  <a:cubicBezTo>
                    <a:pt x="497" y="70"/>
                    <a:pt x="388" y="117"/>
                    <a:pt x="256" y="117"/>
                  </a:cubicBezTo>
                  <a:cubicBezTo>
                    <a:pt x="124" y="117"/>
                    <a:pt x="15" y="70"/>
                    <a:pt x="1" y="10"/>
                  </a:cubicBezTo>
                  <a:cubicBezTo>
                    <a:pt x="1" y="7"/>
                    <a:pt x="0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89"/>
                    <a:pt x="115" y="142"/>
                    <a:pt x="256" y="142"/>
                  </a:cubicBezTo>
                  <a:cubicBezTo>
                    <a:pt x="397" y="142"/>
                    <a:pt x="512" y="89"/>
                    <a:pt x="512" y="23"/>
                  </a:cubicBezTo>
                  <a:cubicBezTo>
                    <a:pt x="512" y="0"/>
                    <a:pt x="512" y="0"/>
                    <a:pt x="512" y="0"/>
                  </a:cubicBezTo>
                  <a:close/>
                </a:path>
              </a:pathLst>
            </a:custGeom>
            <a:gradFill>
              <a:gsLst>
                <a:gs pos="7000">
                  <a:srgbClr val="383838">
                    <a:lumMod val="75000"/>
                  </a:srgbClr>
                </a:gs>
                <a:gs pos="71000">
                  <a:sysClr val="window" lastClr="FFFFFF">
                    <a:lumMod val="75000"/>
                  </a:sysClr>
                </a:gs>
                <a:gs pos="71000">
                  <a:sysClr val="window" lastClr="FFFFFF">
                    <a:lumMod val="50000"/>
                  </a:sys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400804" y="3255917"/>
              <a:ext cx="3399796" cy="1586009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0" y="120"/>
                </a:cxn>
                <a:cxn ang="0">
                  <a:pos x="0" y="122"/>
                </a:cxn>
                <a:cxn ang="0">
                  <a:pos x="1" y="132"/>
                </a:cxn>
                <a:cxn ang="0">
                  <a:pos x="256" y="239"/>
                </a:cxn>
                <a:cxn ang="0">
                  <a:pos x="511" y="132"/>
                </a:cxn>
                <a:cxn ang="0">
                  <a:pos x="512" y="122"/>
                </a:cxn>
                <a:cxn ang="0">
                  <a:pos x="512" y="120"/>
                </a:cxn>
                <a:cxn ang="0">
                  <a:pos x="256" y="0"/>
                </a:cxn>
              </a:cxnLst>
              <a:rect l="0" t="0" r="r" b="b"/>
              <a:pathLst>
                <a:path w="512" h="239">
                  <a:moveTo>
                    <a:pt x="256" y="0"/>
                  </a:moveTo>
                  <a:cubicBezTo>
                    <a:pt x="115" y="0"/>
                    <a:pt x="0" y="54"/>
                    <a:pt x="0" y="120"/>
                  </a:cubicBezTo>
                  <a:cubicBezTo>
                    <a:pt x="0" y="121"/>
                    <a:pt x="0" y="121"/>
                    <a:pt x="0" y="122"/>
                  </a:cubicBezTo>
                  <a:cubicBezTo>
                    <a:pt x="0" y="126"/>
                    <a:pt x="1" y="129"/>
                    <a:pt x="1" y="132"/>
                  </a:cubicBezTo>
                  <a:cubicBezTo>
                    <a:pt x="15" y="192"/>
                    <a:pt x="124" y="239"/>
                    <a:pt x="256" y="239"/>
                  </a:cubicBezTo>
                  <a:cubicBezTo>
                    <a:pt x="388" y="239"/>
                    <a:pt x="497" y="192"/>
                    <a:pt x="511" y="132"/>
                  </a:cubicBezTo>
                  <a:cubicBezTo>
                    <a:pt x="511" y="129"/>
                    <a:pt x="512" y="126"/>
                    <a:pt x="512" y="122"/>
                  </a:cubicBezTo>
                  <a:cubicBezTo>
                    <a:pt x="512" y="121"/>
                    <a:pt x="512" y="121"/>
                    <a:pt x="512" y="120"/>
                  </a:cubicBezTo>
                  <a:cubicBezTo>
                    <a:pt x="512" y="54"/>
                    <a:pt x="397" y="0"/>
                    <a:pt x="256" y="0"/>
                  </a:cubicBezTo>
                  <a:close/>
                </a:path>
              </a:pathLst>
            </a:custGeom>
            <a:gradFill>
              <a:gsLst>
                <a:gs pos="22000">
                  <a:sysClr val="window" lastClr="FFFFFF">
                    <a:lumMod val="65000"/>
                  </a:sysClr>
                </a:gs>
                <a:gs pos="80000">
                  <a:srgbClr val="383838">
                    <a:lumMod val="75000"/>
                    <a:alpha val="81000"/>
                  </a:srgbClr>
                </a:gs>
              </a:gsLst>
              <a:lin ang="2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844288" y="4894951"/>
              <a:ext cx="3841662" cy="1064480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511" y="10"/>
                </a:cxn>
                <a:cxn ang="0">
                  <a:pos x="256" y="117"/>
                </a:cxn>
                <a:cxn ang="0">
                  <a:pos x="1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256" y="142"/>
                </a:cxn>
                <a:cxn ang="0">
                  <a:pos x="512" y="23"/>
                </a:cxn>
                <a:cxn ang="0">
                  <a:pos x="512" y="0"/>
                </a:cxn>
              </a:cxnLst>
              <a:rect l="0" t="0" r="r" b="b"/>
              <a:pathLst>
                <a:path w="512" h="142">
                  <a:moveTo>
                    <a:pt x="512" y="0"/>
                  </a:moveTo>
                  <a:cubicBezTo>
                    <a:pt x="512" y="4"/>
                    <a:pt x="511" y="7"/>
                    <a:pt x="511" y="10"/>
                  </a:cubicBezTo>
                  <a:cubicBezTo>
                    <a:pt x="497" y="70"/>
                    <a:pt x="388" y="117"/>
                    <a:pt x="256" y="117"/>
                  </a:cubicBezTo>
                  <a:cubicBezTo>
                    <a:pt x="124" y="117"/>
                    <a:pt x="15" y="70"/>
                    <a:pt x="1" y="10"/>
                  </a:cubicBezTo>
                  <a:cubicBezTo>
                    <a:pt x="1" y="7"/>
                    <a:pt x="0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89"/>
                    <a:pt x="115" y="142"/>
                    <a:pt x="256" y="142"/>
                  </a:cubicBezTo>
                  <a:cubicBezTo>
                    <a:pt x="397" y="142"/>
                    <a:pt x="512" y="89"/>
                    <a:pt x="512" y="23"/>
                  </a:cubicBezTo>
                  <a:cubicBezTo>
                    <a:pt x="512" y="0"/>
                    <a:pt x="512" y="0"/>
                    <a:pt x="512" y="0"/>
                  </a:cubicBezTo>
                  <a:close/>
                </a:path>
              </a:pathLst>
            </a:custGeom>
            <a:gradFill>
              <a:gsLst>
                <a:gs pos="7000">
                  <a:srgbClr val="CCCC00">
                    <a:lumMod val="50000"/>
                  </a:srgbClr>
                </a:gs>
                <a:gs pos="71000">
                  <a:srgbClr val="FFFF00"/>
                </a:gs>
                <a:gs pos="71000">
                  <a:srgbClr val="CCCC00">
                    <a:lumMod val="75000"/>
                  </a:srgb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844288" y="3979817"/>
              <a:ext cx="3841662" cy="1792138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0" y="120"/>
                </a:cxn>
                <a:cxn ang="0">
                  <a:pos x="0" y="122"/>
                </a:cxn>
                <a:cxn ang="0">
                  <a:pos x="1" y="132"/>
                </a:cxn>
                <a:cxn ang="0">
                  <a:pos x="256" y="239"/>
                </a:cxn>
                <a:cxn ang="0">
                  <a:pos x="511" y="132"/>
                </a:cxn>
                <a:cxn ang="0">
                  <a:pos x="512" y="122"/>
                </a:cxn>
                <a:cxn ang="0">
                  <a:pos x="512" y="120"/>
                </a:cxn>
                <a:cxn ang="0">
                  <a:pos x="256" y="0"/>
                </a:cxn>
              </a:cxnLst>
              <a:rect l="0" t="0" r="r" b="b"/>
              <a:pathLst>
                <a:path w="512" h="239">
                  <a:moveTo>
                    <a:pt x="256" y="0"/>
                  </a:moveTo>
                  <a:cubicBezTo>
                    <a:pt x="115" y="0"/>
                    <a:pt x="0" y="54"/>
                    <a:pt x="0" y="120"/>
                  </a:cubicBezTo>
                  <a:cubicBezTo>
                    <a:pt x="0" y="121"/>
                    <a:pt x="0" y="121"/>
                    <a:pt x="0" y="122"/>
                  </a:cubicBezTo>
                  <a:cubicBezTo>
                    <a:pt x="0" y="126"/>
                    <a:pt x="1" y="129"/>
                    <a:pt x="1" y="132"/>
                  </a:cubicBezTo>
                  <a:cubicBezTo>
                    <a:pt x="15" y="192"/>
                    <a:pt x="124" y="239"/>
                    <a:pt x="256" y="239"/>
                  </a:cubicBezTo>
                  <a:cubicBezTo>
                    <a:pt x="388" y="239"/>
                    <a:pt x="497" y="192"/>
                    <a:pt x="511" y="132"/>
                  </a:cubicBezTo>
                  <a:cubicBezTo>
                    <a:pt x="511" y="129"/>
                    <a:pt x="512" y="126"/>
                    <a:pt x="512" y="122"/>
                  </a:cubicBezTo>
                  <a:cubicBezTo>
                    <a:pt x="512" y="121"/>
                    <a:pt x="512" y="121"/>
                    <a:pt x="512" y="120"/>
                  </a:cubicBezTo>
                  <a:cubicBezTo>
                    <a:pt x="512" y="54"/>
                    <a:pt x="397" y="0"/>
                    <a:pt x="256" y="0"/>
                  </a:cubicBezTo>
                  <a:close/>
                </a:path>
              </a:pathLst>
            </a:custGeom>
            <a:gradFill>
              <a:gsLst>
                <a:gs pos="22000">
                  <a:srgbClr val="FFFF00">
                    <a:alpha val="45000"/>
                  </a:srgbClr>
                </a:gs>
                <a:gs pos="80000">
                  <a:srgbClr val="CCCC00">
                    <a:lumMod val="50000"/>
                  </a:srgbClr>
                </a:gs>
              </a:gsLst>
              <a:lin ang="2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371292" y="3255917"/>
              <a:ext cx="3401108" cy="1586619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0" y="120"/>
                </a:cxn>
                <a:cxn ang="0">
                  <a:pos x="0" y="122"/>
                </a:cxn>
                <a:cxn ang="0">
                  <a:pos x="1" y="132"/>
                </a:cxn>
                <a:cxn ang="0">
                  <a:pos x="256" y="239"/>
                </a:cxn>
                <a:cxn ang="0">
                  <a:pos x="511" y="132"/>
                </a:cxn>
                <a:cxn ang="0">
                  <a:pos x="512" y="122"/>
                </a:cxn>
                <a:cxn ang="0">
                  <a:pos x="512" y="120"/>
                </a:cxn>
                <a:cxn ang="0">
                  <a:pos x="256" y="0"/>
                </a:cxn>
              </a:cxnLst>
              <a:rect l="0" t="0" r="r" b="b"/>
              <a:pathLst>
                <a:path w="512" h="239">
                  <a:moveTo>
                    <a:pt x="256" y="0"/>
                  </a:moveTo>
                  <a:cubicBezTo>
                    <a:pt x="115" y="0"/>
                    <a:pt x="0" y="54"/>
                    <a:pt x="0" y="120"/>
                  </a:cubicBezTo>
                  <a:cubicBezTo>
                    <a:pt x="0" y="121"/>
                    <a:pt x="0" y="121"/>
                    <a:pt x="0" y="122"/>
                  </a:cubicBezTo>
                  <a:cubicBezTo>
                    <a:pt x="0" y="126"/>
                    <a:pt x="1" y="129"/>
                    <a:pt x="1" y="132"/>
                  </a:cubicBezTo>
                  <a:cubicBezTo>
                    <a:pt x="15" y="192"/>
                    <a:pt x="124" y="239"/>
                    <a:pt x="256" y="239"/>
                  </a:cubicBezTo>
                  <a:cubicBezTo>
                    <a:pt x="388" y="239"/>
                    <a:pt x="497" y="192"/>
                    <a:pt x="511" y="132"/>
                  </a:cubicBezTo>
                  <a:cubicBezTo>
                    <a:pt x="511" y="129"/>
                    <a:pt x="512" y="126"/>
                    <a:pt x="512" y="122"/>
                  </a:cubicBezTo>
                  <a:cubicBezTo>
                    <a:pt x="512" y="121"/>
                    <a:pt x="512" y="121"/>
                    <a:pt x="512" y="120"/>
                  </a:cubicBezTo>
                  <a:cubicBezTo>
                    <a:pt x="512" y="54"/>
                    <a:pt x="397" y="0"/>
                    <a:pt x="256" y="0"/>
                  </a:cubicBezTo>
                  <a:close/>
                </a:path>
              </a:pathLst>
            </a:custGeom>
            <a:gradFill>
              <a:gsLst>
                <a:gs pos="22000">
                  <a:srgbClr val="FF0000">
                    <a:alpha val="47000"/>
                  </a:srgbClr>
                </a:gs>
                <a:gs pos="80000">
                  <a:srgbClr val="FF0000">
                    <a:lumMod val="50000"/>
                  </a:srgbClr>
                </a:gs>
              </a:gsLst>
              <a:lin ang="2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66800" y="5478958"/>
            <a:ext cx="1524000" cy="693242"/>
            <a:chOff x="228600" y="2130623"/>
            <a:chExt cx="1524000" cy="693242"/>
          </a:xfrm>
        </p:grpSpPr>
        <p:sp>
          <p:nvSpPr>
            <p:cNvPr id="17" name="Rectangle 16"/>
            <p:cNvSpPr/>
            <p:nvPr/>
          </p:nvSpPr>
          <p:spPr>
            <a:xfrm>
              <a:off x="228600" y="2362200"/>
              <a:ext cx="152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200" dirty="0" err="1" smtClean="0">
                  <a:latin typeface="+mn-lt"/>
                </a:rPr>
                <a:t>Lorem</a:t>
              </a:r>
              <a:r>
                <a:rPr lang="en-US" sz="1200" dirty="0" smtClean="0">
                  <a:latin typeface="+mn-lt"/>
                </a:rPr>
                <a:t> </a:t>
              </a:r>
              <a:r>
                <a:rPr lang="en-US" sz="1200" dirty="0" err="1" smtClean="0">
                  <a:latin typeface="+mn-lt"/>
                </a:rPr>
                <a:t>Ipsum</a:t>
              </a:r>
              <a:r>
                <a:rPr lang="en-US" sz="1200" dirty="0" smtClean="0">
                  <a:latin typeface="+mn-lt"/>
                </a:rPr>
                <a:t> is simply dummy text. 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8600" y="2130623"/>
              <a:ext cx="14478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r>
                <a:rPr lang="uk-UA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 </a:t>
              </a:r>
              <a:r>
                <a:rPr lang="en-US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sz="14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90600" y="2209800"/>
            <a:ext cx="1524000" cy="693242"/>
            <a:chOff x="228600" y="2130623"/>
            <a:chExt cx="1524000" cy="693242"/>
          </a:xfrm>
        </p:grpSpPr>
        <p:sp>
          <p:nvSpPr>
            <p:cNvPr id="22" name="Rectangle 21"/>
            <p:cNvSpPr/>
            <p:nvPr/>
          </p:nvSpPr>
          <p:spPr>
            <a:xfrm>
              <a:off x="228600" y="2362200"/>
              <a:ext cx="152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200" dirty="0" err="1" smtClean="0">
                  <a:latin typeface="+mn-lt"/>
                </a:rPr>
                <a:t>Lorem</a:t>
              </a:r>
              <a:r>
                <a:rPr lang="en-US" sz="1200" dirty="0" smtClean="0">
                  <a:latin typeface="+mn-lt"/>
                </a:rPr>
                <a:t> </a:t>
              </a:r>
              <a:r>
                <a:rPr lang="en-US" sz="1200" dirty="0" err="1" smtClean="0">
                  <a:latin typeface="+mn-lt"/>
                </a:rPr>
                <a:t>Ipsum</a:t>
              </a:r>
              <a:r>
                <a:rPr lang="en-US" sz="1200" dirty="0" smtClean="0">
                  <a:latin typeface="+mn-lt"/>
                </a:rPr>
                <a:t> is simply dummy text. 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8600" y="2130623"/>
              <a:ext cx="14478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r>
                <a:rPr lang="uk-UA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 </a:t>
              </a:r>
              <a:r>
                <a:rPr lang="en-US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sz="14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96000" y="1524000"/>
            <a:ext cx="1524000" cy="693242"/>
            <a:chOff x="228600" y="2130623"/>
            <a:chExt cx="1524000" cy="693242"/>
          </a:xfrm>
        </p:grpSpPr>
        <p:sp>
          <p:nvSpPr>
            <p:cNvPr id="27" name="Rectangle 26"/>
            <p:cNvSpPr/>
            <p:nvPr/>
          </p:nvSpPr>
          <p:spPr>
            <a:xfrm>
              <a:off x="228600" y="2362200"/>
              <a:ext cx="152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latin typeface="+mn-lt"/>
                </a:rPr>
                <a:t>Lorem</a:t>
              </a:r>
              <a:r>
                <a:rPr lang="en-US" sz="1200" dirty="0" smtClean="0">
                  <a:latin typeface="+mn-lt"/>
                </a:rPr>
                <a:t> </a:t>
              </a:r>
              <a:r>
                <a:rPr lang="en-US" sz="1200" dirty="0" err="1" smtClean="0">
                  <a:latin typeface="+mn-lt"/>
                </a:rPr>
                <a:t>Ipsum</a:t>
              </a:r>
              <a:r>
                <a:rPr lang="en-US" sz="1200" dirty="0" smtClean="0">
                  <a:latin typeface="+mn-lt"/>
                </a:rPr>
                <a:t> is simply dummy text. 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8600" y="2130623"/>
              <a:ext cx="14478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r>
                <a:rPr lang="uk-UA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 </a:t>
              </a:r>
              <a:r>
                <a:rPr lang="en-US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sz="14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086600" y="5097958"/>
            <a:ext cx="1524000" cy="693242"/>
            <a:chOff x="228600" y="2130623"/>
            <a:chExt cx="1524000" cy="693242"/>
          </a:xfrm>
        </p:grpSpPr>
        <p:sp>
          <p:nvSpPr>
            <p:cNvPr id="30" name="Rectangle 29"/>
            <p:cNvSpPr/>
            <p:nvPr/>
          </p:nvSpPr>
          <p:spPr>
            <a:xfrm>
              <a:off x="228600" y="2362200"/>
              <a:ext cx="1524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latin typeface="+mn-lt"/>
                </a:rPr>
                <a:t>Lorem</a:t>
              </a:r>
              <a:r>
                <a:rPr lang="en-US" sz="1200" dirty="0" smtClean="0">
                  <a:latin typeface="+mn-lt"/>
                </a:rPr>
                <a:t> </a:t>
              </a:r>
              <a:r>
                <a:rPr lang="en-US" sz="1200" dirty="0" err="1" smtClean="0">
                  <a:latin typeface="+mn-lt"/>
                </a:rPr>
                <a:t>Ipsum</a:t>
              </a:r>
              <a:r>
                <a:rPr lang="en-US" sz="1200" dirty="0" smtClean="0">
                  <a:latin typeface="+mn-lt"/>
                </a:rPr>
                <a:t> is simply dummy text. 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8600" y="2130623"/>
              <a:ext cx="14478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r>
                <a:rPr lang="uk-UA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 </a:t>
              </a:r>
              <a:r>
                <a:rPr lang="en-US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sz="14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981200" y="3657600"/>
            <a:ext cx="1383712" cy="830997"/>
          </a:xfrm>
          <a:prstGeom prst="rect">
            <a:avLst/>
          </a:prstGeom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2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2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27074" y="2550459"/>
            <a:ext cx="1383712" cy="830997"/>
          </a:xfrm>
          <a:prstGeom prst="rect">
            <a:avLst/>
          </a:prstGeom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2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2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44671" y="3631346"/>
            <a:ext cx="1383712" cy="830997"/>
          </a:xfrm>
          <a:prstGeom prst="rect">
            <a:avLst/>
          </a:prstGeom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2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2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63041" y="4775627"/>
            <a:ext cx="1383712" cy="830997"/>
          </a:xfrm>
          <a:prstGeom prst="rect">
            <a:avLst/>
          </a:prstGeom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ctr"/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762000"/>
            <a:ext cx="457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has been the industry's standard dummy text ever since the 1500s.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15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4555404</TotalTime>
  <Words>76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DG-维恩</dc:subject>
  <dc:creator>PPTfans.cn</dc:creator>
  <cp:keywords>TZ-手动增减;XG-单色;KJ-3D;DH-静态;XJ-二级</cp:keywords>
  <dc:description>PPT设计教程网</dc:description>
  <dcterms:created xsi:type="dcterms:W3CDTF">2010-07-23T09:33:49Z</dcterms:created>
  <dcterms:modified xsi:type="dcterms:W3CDTF">2012-07-18T18:25:00Z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