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0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2971800"/>
          </a:xfrm>
          <a:prstGeom prst="rect">
            <a:avLst/>
          </a:prstGeom>
          <a:gradFill>
            <a:gsLst>
              <a:gs pos="54000">
                <a:schemeClr val="bg1">
                  <a:lumMod val="65000"/>
                  <a:alpha val="0"/>
                </a:schemeClr>
              </a:gs>
              <a:gs pos="100000">
                <a:srgbClr val="3A3A3A">
                  <a:alpha val="2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AutoShape 64"/>
          <p:cNvSpPr>
            <a:spLocks noChangeArrowheads="1"/>
          </p:cNvSpPr>
          <p:nvPr/>
        </p:nvSpPr>
        <p:spPr bwMode="gray">
          <a:xfrm>
            <a:off x="457200" y="228600"/>
            <a:ext cx="792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Businesspeople Silhouettes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6" name="Group 5"/>
          <p:cNvGrpSpPr/>
          <p:nvPr/>
        </p:nvGrpSpPr>
        <p:grpSpPr>
          <a:xfrm flipH="1">
            <a:off x="1447800" y="990600"/>
            <a:ext cx="2104172" cy="10977785"/>
            <a:chOff x="6196013" y="1277938"/>
            <a:chExt cx="1457325" cy="7603074"/>
          </a:xfrm>
        </p:grpSpPr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6196013" y="5024974"/>
              <a:ext cx="1457325" cy="3856038"/>
            </a:xfrm>
            <a:custGeom>
              <a:avLst/>
              <a:gdLst/>
              <a:ahLst/>
              <a:cxnLst>
                <a:cxn ang="0">
                  <a:pos x="134" y="792"/>
                </a:cxn>
                <a:cxn ang="0">
                  <a:pos x="131" y="749"/>
                </a:cxn>
                <a:cxn ang="0">
                  <a:pos x="138" y="721"/>
                </a:cxn>
                <a:cxn ang="0">
                  <a:pos x="151" y="698"/>
                </a:cxn>
                <a:cxn ang="0">
                  <a:pos x="152" y="683"/>
                </a:cxn>
                <a:cxn ang="0">
                  <a:pos x="122" y="665"/>
                </a:cxn>
                <a:cxn ang="0">
                  <a:pos x="108" y="605"/>
                </a:cxn>
                <a:cxn ang="0">
                  <a:pos x="108" y="522"/>
                </a:cxn>
                <a:cxn ang="0">
                  <a:pos x="99" y="490"/>
                </a:cxn>
                <a:cxn ang="0">
                  <a:pos x="90" y="447"/>
                </a:cxn>
                <a:cxn ang="0">
                  <a:pos x="89" y="430"/>
                </a:cxn>
                <a:cxn ang="0">
                  <a:pos x="81" y="379"/>
                </a:cxn>
                <a:cxn ang="0">
                  <a:pos x="48" y="286"/>
                </a:cxn>
                <a:cxn ang="0">
                  <a:pos x="46" y="142"/>
                </a:cxn>
                <a:cxn ang="0">
                  <a:pos x="59" y="70"/>
                </a:cxn>
                <a:cxn ang="0">
                  <a:pos x="1" y="37"/>
                </a:cxn>
                <a:cxn ang="0">
                  <a:pos x="68" y="29"/>
                </a:cxn>
                <a:cxn ang="0">
                  <a:pos x="96" y="27"/>
                </a:cxn>
                <a:cxn ang="0">
                  <a:pos x="121" y="56"/>
                </a:cxn>
                <a:cxn ang="0">
                  <a:pos x="113" y="118"/>
                </a:cxn>
                <a:cxn ang="0">
                  <a:pos x="110" y="201"/>
                </a:cxn>
                <a:cxn ang="0">
                  <a:pos x="126" y="256"/>
                </a:cxn>
                <a:cxn ang="0">
                  <a:pos x="164" y="340"/>
                </a:cxn>
                <a:cxn ang="0">
                  <a:pos x="176" y="226"/>
                </a:cxn>
                <a:cxn ang="0">
                  <a:pos x="182" y="122"/>
                </a:cxn>
                <a:cxn ang="0">
                  <a:pos x="155" y="63"/>
                </a:cxn>
                <a:cxn ang="0">
                  <a:pos x="124" y="11"/>
                </a:cxn>
                <a:cxn ang="0">
                  <a:pos x="186" y="13"/>
                </a:cxn>
                <a:cxn ang="0">
                  <a:pos x="209" y="29"/>
                </a:cxn>
                <a:cxn ang="0">
                  <a:pos x="217" y="69"/>
                </a:cxn>
                <a:cxn ang="0">
                  <a:pos x="231" y="219"/>
                </a:cxn>
                <a:cxn ang="0">
                  <a:pos x="232" y="324"/>
                </a:cxn>
                <a:cxn ang="0">
                  <a:pos x="237" y="365"/>
                </a:cxn>
                <a:cxn ang="0">
                  <a:pos x="279" y="356"/>
                </a:cxn>
                <a:cxn ang="0">
                  <a:pos x="286" y="408"/>
                </a:cxn>
                <a:cxn ang="0">
                  <a:pos x="304" y="512"/>
                </a:cxn>
                <a:cxn ang="0">
                  <a:pos x="283" y="612"/>
                </a:cxn>
                <a:cxn ang="0">
                  <a:pos x="237" y="676"/>
                </a:cxn>
                <a:cxn ang="0">
                  <a:pos x="205" y="702"/>
                </a:cxn>
                <a:cxn ang="0">
                  <a:pos x="201" y="718"/>
                </a:cxn>
                <a:cxn ang="0">
                  <a:pos x="209" y="744"/>
                </a:cxn>
                <a:cxn ang="0">
                  <a:pos x="205" y="774"/>
                </a:cxn>
                <a:cxn ang="0">
                  <a:pos x="156" y="803"/>
                </a:cxn>
              </a:cxnLst>
              <a:rect l="0" t="0" r="r" b="b"/>
              <a:pathLst>
                <a:path w="304" h="804">
                  <a:moveTo>
                    <a:pt x="156" y="803"/>
                  </a:moveTo>
                  <a:cubicBezTo>
                    <a:pt x="146" y="801"/>
                    <a:pt x="139" y="800"/>
                    <a:pt x="134" y="792"/>
                  </a:cubicBezTo>
                  <a:cubicBezTo>
                    <a:pt x="128" y="783"/>
                    <a:pt x="125" y="774"/>
                    <a:pt x="128" y="766"/>
                  </a:cubicBezTo>
                  <a:cubicBezTo>
                    <a:pt x="131" y="758"/>
                    <a:pt x="130" y="760"/>
                    <a:pt x="131" y="749"/>
                  </a:cubicBezTo>
                  <a:cubicBezTo>
                    <a:pt x="132" y="738"/>
                    <a:pt x="133" y="738"/>
                    <a:pt x="134" y="731"/>
                  </a:cubicBezTo>
                  <a:cubicBezTo>
                    <a:pt x="135" y="723"/>
                    <a:pt x="136" y="721"/>
                    <a:pt x="138" y="721"/>
                  </a:cubicBezTo>
                  <a:cubicBezTo>
                    <a:pt x="140" y="720"/>
                    <a:pt x="141" y="717"/>
                    <a:pt x="143" y="711"/>
                  </a:cubicBezTo>
                  <a:cubicBezTo>
                    <a:pt x="145" y="705"/>
                    <a:pt x="147" y="700"/>
                    <a:pt x="151" y="698"/>
                  </a:cubicBezTo>
                  <a:cubicBezTo>
                    <a:pt x="154" y="695"/>
                    <a:pt x="156" y="693"/>
                    <a:pt x="156" y="693"/>
                  </a:cubicBezTo>
                  <a:cubicBezTo>
                    <a:pt x="156" y="693"/>
                    <a:pt x="152" y="687"/>
                    <a:pt x="152" y="683"/>
                  </a:cubicBezTo>
                  <a:cubicBezTo>
                    <a:pt x="152" y="680"/>
                    <a:pt x="152" y="677"/>
                    <a:pt x="147" y="675"/>
                  </a:cubicBezTo>
                  <a:cubicBezTo>
                    <a:pt x="141" y="673"/>
                    <a:pt x="127" y="668"/>
                    <a:pt x="122" y="665"/>
                  </a:cubicBezTo>
                  <a:cubicBezTo>
                    <a:pt x="117" y="662"/>
                    <a:pt x="111" y="661"/>
                    <a:pt x="110" y="650"/>
                  </a:cubicBezTo>
                  <a:cubicBezTo>
                    <a:pt x="109" y="640"/>
                    <a:pt x="108" y="623"/>
                    <a:pt x="108" y="605"/>
                  </a:cubicBezTo>
                  <a:cubicBezTo>
                    <a:pt x="108" y="588"/>
                    <a:pt x="108" y="557"/>
                    <a:pt x="108" y="544"/>
                  </a:cubicBezTo>
                  <a:cubicBezTo>
                    <a:pt x="108" y="532"/>
                    <a:pt x="110" y="527"/>
                    <a:pt x="108" y="522"/>
                  </a:cubicBezTo>
                  <a:cubicBezTo>
                    <a:pt x="105" y="516"/>
                    <a:pt x="100" y="515"/>
                    <a:pt x="102" y="508"/>
                  </a:cubicBezTo>
                  <a:cubicBezTo>
                    <a:pt x="104" y="500"/>
                    <a:pt x="103" y="495"/>
                    <a:pt x="99" y="490"/>
                  </a:cubicBezTo>
                  <a:cubicBezTo>
                    <a:pt x="96" y="485"/>
                    <a:pt x="97" y="471"/>
                    <a:pt x="95" y="463"/>
                  </a:cubicBezTo>
                  <a:cubicBezTo>
                    <a:pt x="93" y="454"/>
                    <a:pt x="89" y="451"/>
                    <a:pt x="90" y="447"/>
                  </a:cubicBezTo>
                  <a:cubicBezTo>
                    <a:pt x="92" y="442"/>
                    <a:pt x="94" y="441"/>
                    <a:pt x="94" y="441"/>
                  </a:cubicBezTo>
                  <a:cubicBezTo>
                    <a:pt x="94" y="441"/>
                    <a:pt x="90" y="436"/>
                    <a:pt x="89" y="430"/>
                  </a:cubicBezTo>
                  <a:cubicBezTo>
                    <a:pt x="89" y="424"/>
                    <a:pt x="91" y="403"/>
                    <a:pt x="87" y="396"/>
                  </a:cubicBezTo>
                  <a:cubicBezTo>
                    <a:pt x="83" y="389"/>
                    <a:pt x="86" y="388"/>
                    <a:pt x="81" y="379"/>
                  </a:cubicBezTo>
                  <a:cubicBezTo>
                    <a:pt x="75" y="369"/>
                    <a:pt x="71" y="349"/>
                    <a:pt x="66" y="332"/>
                  </a:cubicBezTo>
                  <a:cubicBezTo>
                    <a:pt x="61" y="314"/>
                    <a:pt x="52" y="290"/>
                    <a:pt x="48" y="286"/>
                  </a:cubicBezTo>
                  <a:cubicBezTo>
                    <a:pt x="45" y="282"/>
                    <a:pt x="43" y="276"/>
                    <a:pt x="44" y="259"/>
                  </a:cubicBezTo>
                  <a:cubicBezTo>
                    <a:pt x="45" y="242"/>
                    <a:pt x="45" y="165"/>
                    <a:pt x="46" y="142"/>
                  </a:cubicBezTo>
                  <a:cubicBezTo>
                    <a:pt x="48" y="120"/>
                    <a:pt x="49" y="105"/>
                    <a:pt x="53" y="93"/>
                  </a:cubicBezTo>
                  <a:cubicBezTo>
                    <a:pt x="57" y="80"/>
                    <a:pt x="61" y="75"/>
                    <a:pt x="59" y="70"/>
                  </a:cubicBezTo>
                  <a:cubicBezTo>
                    <a:pt x="56" y="65"/>
                    <a:pt x="44" y="47"/>
                    <a:pt x="37" y="47"/>
                  </a:cubicBezTo>
                  <a:cubicBezTo>
                    <a:pt x="30" y="46"/>
                    <a:pt x="1" y="45"/>
                    <a:pt x="1" y="37"/>
                  </a:cubicBezTo>
                  <a:cubicBezTo>
                    <a:pt x="0" y="28"/>
                    <a:pt x="10" y="24"/>
                    <a:pt x="26" y="23"/>
                  </a:cubicBezTo>
                  <a:cubicBezTo>
                    <a:pt x="43" y="21"/>
                    <a:pt x="59" y="23"/>
                    <a:pt x="68" y="29"/>
                  </a:cubicBezTo>
                  <a:cubicBezTo>
                    <a:pt x="77" y="36"/>
                    <a:pt x="91" y="42"/>
                    <a:pt x="91" y="37"/>
                  </a:cubicBezTo>
                  <a:cubicBezTo>
                    <a:pt x="91" y="33"/>
                    <a:pt x="86" y="27"/>
                    <a:pt x="96" y="27"/>
                  </a:cubicBezTo>
                  <a:cubicBezTo>
                    <a:pt x="106" y="28"/>
                    <a:pt x="120" y="25"/>
                    <a:pt x="121" y="30"/>
                  </a:cubicBezTo>
                  <a:cubicBezTo>
                    <a:pt x="122" y="34"/>
                    <a:pt x="121" y="50"/>
                    <a:pt x="121" y="56"/>
                  </a:cubicBezTo>
                  <a:cubicBezTo>
                    <a:pt x="121" y="63"/>
                    <a:pt x="124" y="65"/>
                    <a:pt x="119" y="78"/>
                  </a:cubicBezTo>
                  <a:cubicBezTo>
                    <a:pt x="115" y="92"/>
                    <a:pt x="116" y="109"/>
                    <a:pt x="113" y="118"/>
                  </a:cubicBezTo>
                  <a:cubicBezTo>
                    <a:pt x="110" y="126"/>
                    <a:pt x="111" y="131"/>
                    <a:pt x="111" y="144"/>
                  </a:cubicBezTo>
                  <a:cubicBezTo>
                    <a:pt x="110" y="157"/>
                    <a:pt x="111" y="190"/>
                    <a:pt x="110" y="201"/>
                  </a:cubicBezTo>
                  <a:cubicBezTo>
                    <a:pt x="109" y="212"/>
                    <a:pt x="108" y="226"/>
                    <a:pt x="108" y="226"/>
                  </a:cubicBezTo>
                  <a:cubicBezTo>
                    <a:pt x="108" y="226"/>
                    <a:pt x="122" y="233"/>
                    <a:pt x="126" y="256"/>
                  </a:cubicBezTo>
                  <a:cubicBezTo>
                    <a:pt x="130" y="278"/>
                    <a:pt x="141" y="297"/>
                    <a:pt x="146" y="308"/>
                  </a:cubicBezTo>
                  <a:cubicBezTo>
                    <a:pt x="151" y="319"/>
                    <a:pt x="161" y="343"/>
                    <a:pt x="164" y="340"/>
                  </a:cubicBezTo>
                  <a:cubicBezTo>
                    <a:pt x="167" y="336"/>
                    <a:pt x="171" y="303"/>
                    <a:pt x="169" y="294"/>
                  </a:cubicBezTo>
                  <a:cubicBezTo>
                    <a:pt x="167" y="284"/>
                    <a:pt x="174" y="244"/>
                    <a:pt x="176" y="226"/>
                  </a:cubicBezTo>
                  <a:cubicBezTo>
                    <a:pt x="178" y="209"/>
                    <a:pt x="186" y="174"/>
                    <a:pt x="184" y="165"/>
                  </a:cubicBezTo>
                  <a:cubicBezTo>
                    <a:pt x="182" y="156"/>
                    <a:pt x="181" y="134"/>
                    <a:pt x="182" y="122"/>
                  </a:cubicBezTo>
                  <a:cubicBezTo>
                    <a:pt x="183" y="111"/>
                    <a:pt x="180" y="104"/>
                    <a:pt x="174" y="95"/>
                  </a:cubicBezTo>
                  <a:cubicBezTo>
                    <a:pt x="169" y="87"/>
                    <a:pt x="155" y="71"/>
                    <a:pt x="155" y="63"/>
                  </a:cubicBezTo>
                  <a:cubicBezTo>
                    <a:pt x="155" y="55"/>
                    <a:pt x="160" y="50"/>
                    <a:pt x="151" y="41"/>
                  </a:cubicBezTo>
                  <a:cubicBezTo>
                    <a:pt x="141" y="33"/>
                    <a:pt x="123" y="18"/>
                    <a:pt x="124" y="11"/>
                  </a:cubicBezTo>
                  <a:cubicBezTo>
                    <a:pt x="125" y="4"/>
                    <a:pt x="139" y="0"/>
                    <a:pt x="154" y="1"/>
                  </a:cubicBezTo>
                  <a:cubicBezTo>
                    <a:pt x="168" y="2"/>
                    <a:pt x="184" y="9"/>
                    <a:pt x="186" y="13"/>
                  </a:cubicBezTo>
                  <a:cubicBezTo>
                    <a:pt x="189" y="18"/>
                    <a:pt x="194" y="16"/>
                    <a:pt x="199" y="16"/>
                  </a:cubicBezTo>
                  <a:cubicBezTo>
                    <a:pt x="204" y="15"/>
                    <a:pt x="209" y="23"/>
                    <a:pt x="209" y="29"/>
                  </a:cubicBezTo>
                  <a:cubicBezTo>
                    <a:pt x="209" y="36"/>
                    <a:pt x="206" y="39"/>
                    <a:pt x="209" y="44"/>
                  </a:cubicBezTo>
                  <a:cubicBezTo>
                    <a:pt x="211" y="49"/>
                    <a:pt x="216" y="51"/>
                    <a:pt x="217" y="69"/>
                  </a:cubicBezTo>
                  <a:cubicBezTo>
                    <a:pt x="219" y="87"/>
                    <a:pt x="224" y="100"/>
                    <a:pt x="225" y="127"/>
                  </a:cubicBezTo>
                  <a:cubicBezTo>
                    <a:pt x="227" y="154"/>
                    <a:pt x="233" y="182"/>
                    <a:pt x="231" y="219"/>
                  </a:cubicBezTo>
                  <a:cubicBezTo>
                    <a:pt x="230" y="255"/>
                    <a:pt x="226" y="272"/>
                    <a:pt x="229" y="277"/>
                  </a:cubicBezTo>
                  <a:cubicBezTo>
                    <a:pt x="231" y="282"/>
                    <a:pt x="232" y="317"/>
                    <a:pt x="232" y="324"/>
                  </a:cubicBezTo>
                  <a:cubicBezTo>
                    <a:pt x="232" y="330"/>
                    <a:pt x="235" y="345"/>
                    <a:pt x="235" y="352"/>
                  </a:cubicBezTo>
                  <a:cubicBezTo>
                    <a:pt x="235" y="358"/>
                    <a:pt x="237" y="365"/>
                    <a:pt x="237" y="365"/>
                  </a:cubicBezTo>
                  <a:cubicBezTo>
                    <a:pt x="237" y="365"/>
                    <a:pt x="248" y="361"/>
                    <a:pt x="255" y="362"/>
                  </a:cubicBezTo>
                  <a:cubicBezTo>
                    <a:pt x="262" y="362"/>
                    <a:pt x="271" y="354"/>
                    <a:pt x="279" y="356"/>
                  </a:cubicBezTo>
                  <a:cubicBezTo>
                    <a:pt x="287" y="358"/>
                    <a:pt x="295" y="364"/>
                    <a:pt x="295" y="364"/>
                  </a:cubicBezTo>
                  <a:cubicBezTo>
                    <a:pt x="295" y="364"/>
                    <a:pt x="288" y="389"/>
                    <a:pt x="286" y="408"/>
                  </a:cubicBezTo>
                  <a:cubicBezTo>
                    <a:pt x="283" y="428"/>
                    <a:pt x="277" y="456"/>
                    <a:pt x="277" y="456"/>
                  </a:cubicBezTo>
                  <a:cubicBezTo>
                    <a:pt x="277" y="456"/>
                    <a:pt x="304" y="503"/>
                    <a:pt x="304" y="512"/>
                  </a:cubicBezTo>
                  <a:cubicBezTo>
                    <a:pt x="304" y="520"/>
                    <a:pt x="297" y="571"/>
                    <a:pt x="294" y="582"/>
                  </a:cubicBezTo>
                  <a:cubicBezTo>
                    <a:pt x="292" y="592"/>
                    <a:pt x="284" y="606"/>
                    <a:pt x="283" y="612"/>
                  </a:cubicBezTo>
                  <a:cubicBezTo>
                    <a:pt x="283" y="617"/>
                    <a:pt x="282" y="657"/>
                    <a:pt x="268" y="664"/>
                  </a:cubicBezTo>
                  <a:cubicBezTo>
                    <a:pt x="254" y="672"/>
                    <a:pt x="254" y="669"/>
                    <a:pt x="237" y="676"/>
                  </a:cubicBezTo>
                  <a:cubicBezTo>
                    <a:pt x="220" y="683"/>
                    <a:pt x="218" y="686"/>
                    <a:pt x="212" y="693"/>
                  </a:cubicBezTo>
                  <a:cubicBezTo>
                    <a:pt x="206" y="700"/>
                    <a:pt x="205" y="702"/>
                    <a:pt x="205" y="702"/>
                  </a:cubicBezTo>
                  <a:cubicBezTo>
                    <a:pt x="205" y="702"/>
                    <a:pt x="203" y="702"/>
                    <a:pt x="202" y="707"/>
                  </a:cubicBezTo>
                  <a:cubicBezTo>
                    <a:pt x="200" y="712"/>
                    <a:pt x="201" y="714"/>
                    <a:pt x="201" y="718"/>
                  </a:cubicBezTo>
                  <a:cubicBezTo>
                    <a:pt x="201" y="722"/>
                    <a:pt x="201" y="726"/>
                    <a:pt x="206" y="726"/>
                  </a:cubicBezTo>
                  <a:cubicBezTo>
                    <a:pt x="211" y="726"/>
                    <a:pt x="211" y="738"/>
                    <a:pt x="209" y="744"/>
                  </a:cubicBezTo>
                  <a:cubicBezTo>
                    <a:pt x="206" y="749"/>
                    <a:pt x="204" y="748"/>
                    <a:pt x="204" y="748"/>
                  </a:cubicBezTo>
                  <a:cubicBezTo>
                    <a:pt x="204" y="748"/>
                    <a:pt x="207" y="763"/>
                    <a:pt x="205" y="774"/>
                  </a:cubicBezTo>
                  <a:cubicBezTo>
                    <a:pt x="203" y="785"/>
                    <a:pt x="190" y="799"/>
                    <a:pt x="177" y="800"/>
                  </a:cubicBezTo>
                  <a:cubicBezTo>
                    <a:pt x="164" y="802"/>
                    <a:pt x="165" y="804"/>
                    <a:pt x="156" y="8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rgbClr val="B3B3B3">
                    <a:tint val="44500"/>
                    <a:satMod val="160000"/>
                    <a:alpha val="0"/>
                  </a:srgbClr>
                </a:gs>
                <a:gs pos="100000">
                  <a:srgbClr val="B3B3B3">
                    <a:tint val="23500"/>
                    <a:satMod val="160000"/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3"/>
            <p:cNvSpPr>
              <a:spLocks/>
            </p:cNvSpPr>
            <p:nvPr/>
          </p:nvSpPr>
          <p:spPr bwMode="auto">
            <a:xfrm>
              <a:off x="6196013" y="1277938"/>
              <a:ext cx="1457325" cy="3856038"/>
            </a:xfrm>
            <a:custGeom>
              <a:avLst/>
              <a:gdLst/>
              <a:ahLst/>
              <a:cxnLst>
                <a:cxn ang="0">
                  <a:pos x="134" y="12"/>
                </a:cxn>
                <a:cxn ang="0">
                  <a:pos x="131" y="55"/>
                </a:cxn>
                <a:cxn ang="0">
                  <a:pos x="138" y="83"/>
                </a:cxn>
                <a:cxn ang="0">
                  <a:pos x="151" y="106"/>
                </a:cxn>
                <a:cxn ang="0">
                  <a:pos x="152" y="120"/>
                </a:cxn>
                <a:cxn ang="0">
                  <a:pos x="122" y="139"/>
                </a:cxn>
                <a:cxn ang="0">
                  <a:pos x="108" y="199"/>
                </a:cxn>
                <a:cxn ang="0">
                  <a:pos x="108" y="282"/>
                </a:cxn>
                <a:cxn ang="0">
                  <a:pos x="99" y="314"/>
                </a:cxn>
                <a:cxn ang="0">
                  <a:pos x="90" y="357"/>
                </a:cxn>
                <a:cxn ang="0">
                  <a:pos x="89" y="374"/>
                </a:cxn>
                <a:cxn ang="0">
                  <a:pos x="81" y="425"/>
                </a:cxn>
                <a:cxn ang="0">
                  <a:pos x="48" y="518"/>
                </a:cxn>
                <a:cxn ang="0">
                  <a:pos x="46" y="662"/>
                </a:cxn>
                <a:cxn ang="0">
                  <a:pos x="59" y="734"/>
                </a:cxn>
                <a:cxn ang="0">
                  <a:pos x="1" y="767"/>
                </a:cxn>
                <a:cxn ang="0">
                  <a:pos x="68" y="775"/>
                </a:cxn>
                <a:cxn ang="0">
                  <a:pos x="96" y="776"/>
                </a:cxn>
                <a:cxn ang="0">
                  <a:pos x="121" y="748"/>
                </a:cxn>
                <a:cxn ang="0">
                  <a:pos x="113" y="686"/>
                </a:cxn>
                <a:cxn ang="0">
                  <a:pos x="110" y="603"/>
                </a:cxn>
                <a:cxn ang="0">
                  <a:pos x="126" y="548"/>
                </a:cxn>
                <a:cxn ang="0">
                  <a:pos x="164" y="464"/>
                </a:cxn>
                <a:cxn ang="0">
                  <a:pos x="176" y="578"/>
                </a:cxn>
                <a:cxn ang="0">
                  <a:pos x="182" y="682"/>
                </a:cxn>
                <a:cxn ang="0">
                  <a:pos x="155" y="741"/>
                </a:cxn>
                <a:cxn ang="0">
                  <a:pos x="124" y="793"/>
                </a:cxn>
                <a:cxn ang="0">
                  <a:pos x="186" y="791"/>
                </a:cxn>
                <a:cxn ang="0">
                  <a:pos x="209" y="775"/>
                </a:cxn>
                <a:cxn ang="0">
                  <a:pos x="217" y="735"/>
                </a:cxn>
                <a:cxn ang="0">
                  <a:pos x="231" y="585"/>
                </a:cxn>
                <a:cxn ang="0">
                  <a:pos x="232" y="480"/>
                </a:cxn>
                <a:cxn ang="0">
                  <a:pos x="237" y="439"/>
                </a:cxn>
                <a:cxn ang="0">
                  <a:pos x="279" y="448"/>
                </a:cxn>
                <a:cxn ang="0">
                  <a:pos x="286" y="396"/>
                </a:cxn>
                <a:cxn ang="0">
                  <a:pos x="304" y="292"/>
                </a:cxn>
                <a:cxn ang="0">
                  <a:pos x="283" y="192"/>
                </a:cxn>
                <a:cxn ang="0">
                  <a:pos x="237" y="127"/>
                </a:cxn>
                <a:cxn ang="0">
                  <a:pos x="205" y="102"/>
                </a:cxn>
                <a:cxn ang="0">
                  <a:pos x="201" y="86"/>
                </a:cxn>
                <a:cxn ang="0">
                  <a:pos x="209" y="60"/>
                </a:cxn>
                <a:cxn ang="0">
                  <a:pos x="205" y="30"/>
                </a:cxn>
                <a:cxn ang="0">
                  <a:pos x="156" y="1"/>
                </a:cxn>
              </a:cxnLst>
              <a:rect l="0" t="0" r="r" b="b"/>
              <a:pathLst>
                <a:path w="304" h="804">
                  <a:moveTo>
                    <a:pt x="156" y="1"/>
                  </a:moveTo>
                  <a:cubicBezTo>
                    <a:pt x="146" y="3"/>
                    <a:pt x="139" y="4"/>
                    <a:pt x="134" y="12"/>
                  </a:cubicBezTo>
                  <a:cubicBezTo>
                    <a:pt x="128" y="21"/>
                    <a:pt x="125" y="30"/>
                    <a:pt x="128" y="38"/>
                  </a:cubicBezTo>
                  <a:cubicBezTo>
                    <a:pt x="131" y="46"/>
                    <a:pt x="130" y="44"/>
                    <a:pt x="131" y="55"/>
                  </a:cubicBezTo>
                  <a:cubicBezTo>
                    <a:pt x="132" y="66"/>
                    <a:pt x="133" y="66"/>
                    <a:pt x="134" y="73"/>
                  </a:cubicBezTo>
                  <a:cubicBezTo>
                    <a:pt x="135" y="81"/>
                    <a:pt x="136" y="83"/>
                    <a:pt x="138" y="83"/>
                  </a:cubicBezTo>
                  <a:cubicBezTo>
                    <a:pt x="140" y="84"/>
                    <a:pt x="141" y="87"/>
                    <a:pt x="143" y="93"/>
                  </a:cubicBezTo>
                  <a:cubicBezTo>
                    <a:pt x="145" y="99"/>
                    <a:pt x="147" y="104"/>
                    <a:pt x="151" y="106"/>
                  </a:cubicBezTo>
                  <a:cubicBezTo>
                    <a:pt x="154" y="109"/>
                    <a:pt x="156" y="111"/>
                    <a:pt x="156" y="111"/>
                  </a:cubicBezTo>
                  <a:cubicBezTo>
                    <a:pt x="156" y="111"/>
                    <a:pt x="152" y="117"/>
                    <a:pt x="152" y="120"/>
                  </a:cubicBezTo>
                  <a:cubicBezTo>
                    <a:pt x="152" y="124"/>
                    <a:pt x="152" y="126"/>
                    <a:pt x="147" y="129"/>
                  </a:cubicBezTo>
                  <a:cubicBezTo>
                    <a:pt x="141" y="131"/>
                    <a:pt x="127" y="136"/>
                    <a:pt x="122" y="139"/>
                  </a:cubicBezTo>
                  <a:cubicBezTo>
                    <a:pt x="117" y="142"/>
                    <a:pt x="111" y="143"/>
                    <a:pt x="110" y="154"/>
                  </a:cubicBezTo>
                  <a:cubicBezTo>
                    <a:pt x="109" y="164"/>
                    <a:pt x="108" y="181"/>
                    <a:pt x="108" y="199"/>
                  </a:cubicBezTo>
                  <a:cubicBezTo>
                    <a:pt x="108" y="216"/>
                    <a:pt x="108" y="247"/>
                    <a:pt x="108" y="260"/>
                  </a:cubicBezTo>
                  <a:cubicBezTo>
                    <a:pt x="108" y="272"/>
                    <a:pt x="110" y="277"/>
                    <a:pt x="108" y="282"/>
                  </a:cubicBezTo>
                  <a:cubicBezTo>
                    <a:pt x="105" y="287"/>
                    <a:pt x="100" y="289"/>
                    <a:pt x="102" y="296"/>
                  </a:cubicBezTo>
                  <a:cubicBezTo>
                    <a:pt x="104" y="304"/>
                    <a:pt x="103" y="309"/>
                    <a:pt x="99" y="314"/>
                  </a:cubicBezTo>
                  <a:cubicBezTo>
                    <a:pt x="96" y="319"/>
                    <a:pt x="97" y="333"/>
                    <a:pt x="95" y="341"/>
                  </a:cubicBezTo>
                  <a:cubicBezTo>
                    <a:pt x="93" y="350"/>
                    <a:pt x="89" y="353"/>
                    <a:pt x="90" y="357"/>
                  </a:cubicBezTo>
                  <a:cubicBezTo>
                    <a:pt x="92" y="362"/>
                    <a:pt x="94" y="363"/>
                    <a:pt x="94" y="363"/>
                  </a:cubicBezTo>
                  <a:cubicBezTo>
                    <a:pt x="94" y="363"/>
                    <a:pt x="90" y="368"/>
                    <a:pt x="89" y="374"/>
                  </a:cubicBezTo>
                  <a:cubicBezTo>
                    <a:pt x="89" y="380"/>
                    <a:pt x="91" y="401"/>
                    <a:pt x="87" y="408"/>
                  </a:cubicBezTo>
                  <a:cubicBezTo>
                    <a:pt x="83" y="415"/>
                    <a:pt x="86" y="416"/>
                    <a:pt x="81" y="425"/>
                  </a:cubicBezTo>
                  <a:cubicBezTo>
                    <a:pt x="75" y="435"/>
                    <a:pt x="71" y="454"/>
                    <a:pt x="66" y="472"/>
                  </a:cubicBezTo>
                  <a:cubicBezTo>
                    <a:pt x="61" y="490"/>
                    <a:pt x="52" y="514"/>
                    <a:pt x="48" y="518"/>
                  </a:cubicBezTo>
                  <a:cubicBezTo>
                    <a:pt x="45" y="522"/>
                    <a:pt x="43" y="528"/>
                    <a:pt x="44" y="545"/>
                  </a:cubicBezTo>
                  <a:cubicBezTo>
                    <a:pt x="45" y="562"/>
                    <a:pt x="45" y="639"/>
                    <a:pt x="46" y="662"/>
                  </a:cubicBezTo>
                  <a:cubicBezTo>
                    <a:pt x="48" y="684"/>
                    <a:pt x="49" y="698"/>
                    <a:pt x="53" y="711"/>
                  </a:cubicBezTo>
                  <a:cubicBezTo>
                    <a:pt x="57" y="724"/>
                    <a:pt x="61" y="729"/>
                    <a:pt x="59" y="734"/>
                  </a:cubicBezTo>
                  <a:cubicBezTo>
                    <a:pt x="56" y="739"/>
                    <a:pt x="44" y="756"/>
                    <a:pt x="37" y="757"/>
                  </a:cubicBezTo>
                  <a:cubicBezTo>
                    <a:pt x="30" y="758"/>
                    <a:pt x="1" y="759"/>
                    <a:pt x="1" y="767"/>
                  </a:cubicBezTo>
                  <a:cubicBezTo>
                    <a:pt x="0" y="775"/>
                    <a:pt x="10" y="780"/>
                    <a:pt x="26" y="781"/>
                  </a:cubicBezTo>
                  <a:cubicBezTo>
                    <a:pt x="43" y="783"/>
                    <a:pt x="59" y="781"/>
                    <a:pt x="68" y="775"/>
                  </a:cubicBezTo>
                  <a:cubicBezTo>
                    <a:pt x="77" y="768"/>
                    <a:pt x="91" y="762"/>
                    <a:pt x="91" y="767"/>
                  </a:cubicBezTo>
                  <a:cubicBezTo>
                    <a:pt x="91" y="771"/>
                    <a:pt x="86" y="777"/>
                    <a:pt x="96" y="776"/>
                  </a:cubicBezTo>
                  <a:cubicBezTo>
                    <a:pt x="106" y="776"/>
                    <a:pt x="120" y="779"/>
                    <a:pt x="121" y="774"/>
                  </a:cubicBezTo>
                  <a:cubicBezTo>
                    <a:pt x="122" y="769"/>
                    <a:pt x="121" y="754"/>
                    <a:pt x="121" y="748"/>
                  </a:cubicBezTo>
                  <a:cubicBezTo>
                    <a:pt x="121" y="741"/>
                    <a:pt x="124" y="739"/>
                    <a:pt x="119" y="726"/>
                  </a:cubicBezTo>
                  <a:cubicBezTo>
                    <a:pt x="115" y="712"/>
                    <a:pt x="116" y="695"/>
                    <a:pt x="113" y="686"/>
                  </a:cubicBezTo>
                  <a:cubicBezTo>
                    <a:pt x="110" y="678"/>
                    <a:pt x="111" y="672"/>
                    <a:pt x="111" y="660"/>
                  </a:cubicBezTo>
                  <a:cubicBezTo>
                    <a:pt x="110" y="647"/>
                    <a:pt x="111" y="614"/>
                    <a:pt x="110" y="603"/>
                  </a:cubicBezTo>
                  <a:cubicBezTo>
                    <a:pt x="109" y="592"/>
                    <a:pt x="108" y="578"/>
                    <a:pt x="108" y="578"/>
                  </a:cubicBezTo>
                  <a:cubicBezTo>
                    <a:pt x="108" y="578"/>
                    <a:pt x="122" y="570"/>
                    <a:pt x="126" y="548"/>
                  </a:cubicBezTo>
                  <a:cubicBezTo>
                    <a:pt x="130" y="526"/>
                    <a:pt x="141" y="506"/>
                    <a:pt x="146" y="496"/>
                  </a:cubicBezTo>
                  <a:cubicBezTo>
                    <a:pt x="151" y="485"/>
                    <a:pt x="161" y="461"/>
                    <a:pt x="164" y="464"/>
                  </a:cubicBezTo>
                  <a:cubicBezTo>
                    <a:pt x="167" y="468"/>
                    <a:pt x="171" y="501"/>
                    <a:pt x="169" y="510"/>
                  </a:cubicBezTo>
                  <a:cubicBezTo>
                    <a:pt x="167" y="520"/>
                    <a:pt x="174" y="560"/>
                    <a:pt x="176" y="578"/>
                  </a:cubicBezTo>
                  <a:cubicBezTo>
                    <a:pt x="178" y="595"/>
                    <a:pt x="186" y="630"/>
                    <a:pt x="184" y="639"/>
                  </a:cubicBezTo>
                  <a:cubicBezTo>
                    <a:pt x="182" y="647"/>
                    <a:pt x="181" y="670"/>
                    <a:pt x="182" y="682"/>
                  </a:cubicBezTo>
                  <a:cubicBezTo>
                    <a:pt x="183" y="693"/>
                    <a:pt x="180" y="700"/>
                    <a:pt x="174" y="709"/>
                  </a:cubicBezTo>
                  <a:cubicBezTo>
                    <a:pt x="169" y="717"/>
                    <a:pt x="155" y="733"/>
                    <a:pt x="155" y="741"/>
                  </a:cubicBezTo>
                  <a:cubicBezTo>
                    <a:pt x="155" y="749"/>
                    <a:pt x="160" y="754"/>
                    <a:pt x="151" y="762"/>
                  </a:cubicBezTo>
                  <a:cubicBezTo>
                    <a:pt x="141" y="771"/>
                    <a:pt x="123" y="786"/>
                    <a:pt x="124" y="793"/>
                  </a:cubicBezTo>
                  <a:cubicBezTo>
                    <a:pt x="125" y="800"/>
                    <a:pt x="139" y="804"/>
                    <a:pt x="154" y="803"/>
                  </a:cubicBezTo>
                  <a:cubicBezTo>
                    <a:pt x="168" y="802"/>
                    <a:pt x="184" y="795"/>
                    <a:pt x="186" y="791"/>
                  </a:cubicBezTo>
                  <a:cubicBezTo>
                    <a:pt x="189" y="786"/>
                    <a:pt x="194" y="788"/>
                    <a:pt x="199" y="788"/>
                  </a:cubicBezTo>
                  <a:cubicBezTo>
                    <a:pt x="204" y="788"/>
                    <a:pt x="209" y="781"/>
                    <a:pt x="209" y="775"/>
                  </a:cubicBezTo>
                  <a:cubicBezTo>
                    <a:pt x="209" y="768"/>
                    <a:pt x="206" y="765"/>
                    <a:pt x="209" y="760"/>
                  </a:cubicBezTo>
                  <a:cubicBezTo>
                    <a:pt x="211" y="755"/>
                    <a:pt x="216" y="753"/>
                    <a:pt x="217" y="735"/>
                  </a:cubicBezTo>
                  <a:cubicBezTo>
                    <a:pt x="219" y="717"/>
                    <a:pt x="224" y="704"/>
                    <a:pt x="225" y="677"/>
                  </a:cubicBezTo>
                  <a:cubicBezTo>
                    <a:pt x="227" y="650"/>
                    <a:pt x="233" y="621"/>
                    <a:pt x="231" y="585"/>
                  </a:cubicBezTo>
                  <a:cubicBezTo>
                    <a:pt x="230" y="549"/>
                    <a:pt x="226" y="532"/>
                    <a:pt x="229" y="527"/>
                  </a:cubicBezTo>
                  <a:cubicBezTo>
                    <a:pt x="231" y="522"/>
                    <a:pt x="232" y="487"/>
                    <a:pt x="232" y="480"/>
                  </a:cubicBezTo>
                  <a:cubicBezTo>
                    <a:pt x="232" y="473"/>
                    <a:pt x="235" y="459"/>
                    <a:pt x="235" y="452"/>
                  </a:cubicBezTo>
                  <a:cubicBezTo>
                    <a:pt x="235" y="446"/>
                    <a:pt x="237" y="439"/>
                    <a:pt x="237" y="439"/>
                  </a:cubicBezTo>
                  <a:cubicBezTo>
                    <a:pt x="237" y="439"/>
                    <a:pt x="248" y="443"/>
                    <a:pt x="255" y="442"/>
                  </a:cubicBezTo>
                  <a:cubicBezTo>
                    <a:pt x="262" y="441"/>
                    <a:pt x="271" y="450"/>
                    <a:pt x="279" y="448"/>
                  </a:cubicBezTo>
                  <a:cubicBezTo>
                    <a:pt x="287" y="446"/>
                    <a:pt x="295" y="440"/>
                    <a:pt x="295" y="440"/>
                  </a:cubicBezTo>
                  <a:cubicBezTo>
                    <a:pt x="295" y="440"/>
                    <a:pt x="288" y="415"/>
                    <a:pt x="286" y="396"/>
                  </a:cubicBezTo>
                  <a:cubicBezTo>
                    <a:pt x="283" y="376"/>
                    <a:pt x="277" y="348"/>
                    <a:pt x="277" y="348"/>
                  </a:cubicBezTo>
                  <a:cubicBezTo>
                    <a:pt x="277" y="348"/>
                    <a:pt x="304" y="301"/>
                    <a:pt x="304" y="292"/>
                  </a:cubicBezTo>
                  <a:cubicBezTo>
                    <a:pt x="304" y="284"/>
                    <a:pt x="297" y="233"/>
                    <a:pt x="294" y="222"/>
                  </a:cubicBezTo>
                  <a:cubicBezTo>
                    <a:pt x="292" y="212"/>
                    <a:pt x="284" y="197"/>
                    <a:pt x="283" y="192"/>
                  </a:cubicBezTo>
                  <a:cubicBezTo>
                    <a:pt x="283" y="187"/>
                    <a:pt x="282" y="147"/>
                    <a:pt x="268" y="139"/>
                  </a:cubicBezTo>
                  <a:cubicBezTo>
                    <a:pt x="254" y="132"/>
                    <a:pt x="254" y="135"/>
                    <a:pt x="237" y="127"/>
                  </a:cubicBezTo>
                  <a:cubicBezTo>
                    <a:pt x="220" y="120"/>
                    <a:pt x="218" y="118"/>
                    <a:pt x="212" y="111"/>
                  </a:cubicBezTo>
                  <a:cubicBezTo>
                    <a:pt x="206" y="104"/>
                    <a:pt x="205" y="102"/>
                    <a:pt x="205" y="102"/>
                  </a:cubicBezTo>
                  <a:cubicBezTo>
                    <a:pt x="205" y="102"/>
                    <a:pt x="203" y="102"/>
                    <a:pt x="202" y="97"/>
                  </a:cubicBezTo>
                  <a:cubicBezTo>
                    <a:pt x="200" y="92"/>
                    <a:pt x="201" y="90"/>
                    <a:pt x="201" y="86"/>
                  </a:cubicBezTo>
                  <a:cubicBezTo>
                    <a:pt x="201" y="82"/>
                    <a:pt x="201" y="78"/>
                    <a:pt x="206" y="78"/>
                  </a:cubicBezTo>
                  <a:cubicBezTo>
                    <a:pt x="211" y="78"/>
                    <a:pt x="211" y="66"/>
                    <a:pt x="209" y="60"/>
                  </a:cubicBezTo>
                  <a:cubicBezTo>
                    <a:pt x="206" y="55"/>
                    <a:pt x="204" y="56"/>
                    <a:pt x="204" y="56"/>
                  </a:cubicBezTo>
                  <a:cubicBezTo>
                    <a:pt x="204" y="56"/>
                    <a:pt x="207" y="41"/>
                    <a:pt x="205" y="30"/>
                  </a:cubicBezTo>
                  <a:cubicBezTo>
                    <a:pt x="203" y="19"/>
                    <a:pt x="190" y="5"/>
                    <a:pt x="177" y="4"/>
                  </a:cubicBezTo>
                  <a:cubicBezTo>
                    <a:pt x="164" y="2"/>
                    <a:pt x="165" y="0"/>
                    <a:pt x="156" y="1"/>
                  </a:cubicBez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6789738" y="1743075"/>
              <a:ext cx="393700" cy="1050925"/>
            </a:xfrm>
            <a:custGeom>
              <a:avLst/>
              <a:gdLst/>
              <a:ahLst/>
              <a:cxnLst>
                <a:cxn ang="0">
                  <a:pos x="82" y="7"/>
                </a:cxn>
                <a:cxn ang="0">
                  <a:pos x="81" y="5"/>
                </a:cxn>
                <a:cxn ang="0">
                  <a:pos x="78" y="0"/>
                </a:cxn>
                <a:cxn ang="0">
                  <a:pos x="77" y="0"/>
                </a:cxn>
                <a:cxn ang="0">
                  <a:pos x="57" y="23"/>
                </a:cxn>
                <a:cxn ang="0">
                  <a:pos x="39" y="39"/>
                </a:cxn>
                <a:cxn ang="0">
                  <a:pos x="34" y="30"/>
                </a:cxn>
                <a:cxn ang="0">
                  <a:pos x="32" y="16"/>
                </a:cxn>
                <a:cxn ang="0">
                  <a:pos x="31" y="15"/>
                </a:cxn>
                <a:cxn ang="0">
                  <a:pos x="28" y="23"/>
                </a:cxn>
                <a:cxn ang="0">
                  <a:pos x="28" y="27"/>
                </a:cxn>
                <a:cxn ang="0">
                  <a:pos x="18" y="51"/>
                </a:cxn>
                <a:cxn ang="0">
                  <a:pos x="14" y="60"/>
                </a:cxn>
                <a:cxn ang="0">
                  <a:pos x="24" y="54"/>
                </a:cxn>
                <a:cxn ang="0">
                  <a:pos x="8" y="87"/>
                </a:cxn>
                <a:cxn ang="0">
                  <a:pos x="3" y="130"/>
                </a:cxn>
                <a:cxn ang="0">
                  <a:pos x="5" y="124"/>
                </a:cxn>
                <a:cxn ang="0">
                  <a:pos x="12" y="97"/>
                </a:cxn>
                <a:cxn ang="0">
                  <a:pos x="20" y="71"/>
                </a:cxn>
                <a:cxn ang="0">
                  <a:pos x="26" y="59"/>
                </a:cxn>
                <a:cxn ang="0">
                  <a:pos x="25" y="53"/>
                </a:cxn>
                <a:cxn ang="0">
                  <a:pos x="15" y="59"/>
                </a:cxn>
                <a:cxn ang="0">
                  <a:pos x="27" y="47"/>
                </a:cxn>
                <a:cxn ang="0">
                  <a:pos x="38" y="41"/>
                </a:cxn>
                <a:cxn ang="0">
                  <a:pos x="46" y="51"/>
                </a:cxn>
                <a:cxn ang="0">
                  <a:pos x="53" y="65"/>
                </a:cxn>
                <a:cxn ang="0">
                  <a:pos x="46" y="55"/>
                </a:cxn>
                <a:cxn ang="0">
                  <a:pos x="43" y="56"/>
                </a:cxn>
                <a:cxn ang="0">
                  <a:pos x="38" y="62"/>
                </a:cxn>
                <a:cxn ang="0">
                  <a:pos x="34" y="89"/>
                </a:cxn>
                <a:cxn ang="0">
                  <a:pos x="25" y="149"/>
                </a:cxn>
                <a:cxn ang="0">
                  <a:pos x="23" y="197"/>
                </a:cxn>
                <a:cxn ang="0">
                  <a:pos x="9" y="211"/>
                </a:cxn>
                <a:cxn ang="0">
                  <a:pos x="1" y="216"/>
                </a:cxn>
                <a:cxn ang="0">
                  <a:pos x="0" y="218"/>
                </a:cxn>
                <a:cxn ang="0">
                  <a:pos x="24" y="219"/>
                </a:cxn>
                <a:cxn ang="0">
                  <a:pos x="59" y="215"/>
                </a:cxn>
                <a:cxn ang="0">
                  <a:pos x="47" y="178"/>
                </a:cxn>
                <a:cxn ang="0">
                  <a:pos x="41" y="144"/>
                </a:cxn>
                <a:cxn ang="0">
                  <a:pos x="43" y="102"/>
                </a:cxn>
                <a:cxn ang="0">
                  <a:pos x="60" y="54"/>
                </a:cxn>
                <a:cxn ang="0">
                  <a:pos x="79" y="16"/>
                </a:cxn>
                <a:cxn ang="0">
                  <a:pos x="82" y="7"/>
                </a:cxn>
              </a:cxnLst>
              <a:rect l="0" t="0" r="r" b="b"/>
              <a:pathLst>
                <a:path w="82" h="219">
                  <a:moveTo>
                    <a:pt x="82" y="7"/>
                  </a:moveTo>
                  <a:cubicBezTo>
                    <a:pt x="81" y="6"/>
                    <a:pt x="81" y="5"/>
                    <a:pt x="81" y="5"/>
                  </a:cubicBezTo>
                  <a:cubicBezTo>
                    <a:pt x="81" y="5"/>
                    <a:pt x="79" y="5"/>
                    <a:pt x="78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5" y="6"/>
                    <a:pt x="63" y="17"/>
                    <a:pt x="57" y="23"/>
                  </a:cubicBezTo>
                  <a:cubicBezTo>
                    <a:pt x="51" y="30"/>
                    <a:pt x="42" y="38"/>
                    <a:pt x="39" y="39"/>
                  </a:cubicBezTo>
                  <a:cubicBezTo>
                    <a:pt x="37" y="40"/>
                    <a:pt x="36" y="34"/>
                    <a:pt x="34" y="30"/>
                  </a:cubicBezTo>
                  <a:cubicBezTo>
                    <a:pt x="33" y="25"/>
                    <a:pt x="32" y="19"/>
                    <a:pt x="32" y="16"/>
                  </a:cubicBezTo>
                  <a:cubicBezTo>
                    <a:pt x="32" y="16"/>
                    <a:pt x="32" y="15"/>
                    <a:pt x="31" y="15"/>
                  </a:cubicBezTo>
                  <a:cubicBezTo>
                    <a:pt x="30" y="17"/>
                    <a:pt x="28" y="21"/>
                    <a:pt x="28" y="23"/>
                  </a:cubicBezTo>
                  <a:cubicBezTo>
                    <a:pt x="28" y="25"/>
                    <a:pt x="28" y="26"/>
                    <a:pt x="28" y="27"/>
                  </a:cubicBezTo>
                  <a:cubicBezTo>
                    <a:pt x="28" y="35"/>
                    <a:pt x="21" y="46"/>
                    <a:pt x="18" y="51"/>
                  </a:cubicBezTo>
                  <a:cubicBezTo>
                    <a:pt x="14" y="57"/>
                    <a:pt x="14" y="60"/>
                    <a:pt x="14" y="60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4" y="54"/>
                    <a:pt x="11" y="78"/>
                    <a:pt x="8" y="87"/>
                  </a:cubicBezTo>
                  <a:cubicBezTo>
                    <a:pt x="5" y="97"/>
                    <a:pt x="3" y="125"/>
                    <a:pt x="3" y="130"/>
                  </a:cubicBezTo>
                  <a:cubicBezTo>
                    <a:pt x="3" y="136"/>
                    <a:pt x="4" y="130"/>
                    <a:pt x="5" y="124"/>
                  </a:cubicBezTo>
                  <a:cubicBezTo>
                    <a:pt x="6" y="118"/>
                    <a:pt x="10" y="105"/>
                    <a:pt x="12" y="97"/>
                  </a:cubicBezTo>
                  <a:cubicBezTo>
                    <a:pt x="14" y="89"/>
                    <a:pt x="19" y="76"/>
                    <a:pt x="20" y="71"/>
                  </a:cubicBezTo>
                  <a:cubicBezTo>
                    <a:pt x="22" y="66"/>
                    <a:pt x="26" y="60"/>
                    <a:pt x="26" y="59"/>
                  </a:cubicBezTo>
                  <a:cubicBezTo>
                    <a:pt x="26" y="59"/>
                    <a:pt x="26" y="53"/>
                    <a:pt x="25" y="53"/>
                  </a:cubicBezTo>
                  <a:cubicBezTo>
                    <a:pt x="23" y="54"/>
                    <a:pt x="15" y="59"/>
                    <a:pt x="15" y="59"/>
                  </a:cubicBezTo>
                  <a:cubicBezTo>
                    <a:pt x="15" y="59"/>
                    <a:pt x="25" y="49"/>
                    <a:pt x="27" y="47"/>
                  </a:cubicBezTo>
                  <a:cubicBezTo>
                    <a:pt x="29" y="45"/>
                    <a:pt x="36" y="41"/>
                    <a:pt x="38" y="41"/>
                  </a:cubicBezTo>
                  <a:cubicBezTo>
                    <a:pt x="40" y="41"/>
                    <a:pt x="44" y="47"/>
                    <a:pt x="46" y="51"/>
                  </a:cubicBezTo>
                  <a:cubicBezTo>
                    <a:pt x="49" y="55"/>
                    <a:pt x="53" y="65"/>
                    <a:pt x="53" y="65"/>
                  </a:cubicBezTo>
                  <a:cubicBezTo>
                    <a:pt x="53" y="65"/>
                    <a:pt x="48" y="56"/>
                    <a:pt x="46" y="55"/>
                  </a:cubicBezTo>
                  <a:cubicBezTo>
                    <a:pt x="45" y="55"/>
                    <a:pt x="45" y="56"/>
                    <a:pt x="43" y="56"/>
                  </a:cubicBezTo>
                  <a:cubicBezTo>
                    <a:pt x="41" y="56"/>
                    <a:pt x="40" y="60"/>
                    <a:pt x="38" y="62"/>
                  </a:cubicBezTo>
                  <a:cubicBezTo>
                    <a:pt x="36" y="64"/>
                    <a:pt x="35" y="78"/>
                    <a:pt x="34" y="89"/>
                  </a:cubicBezTo>
                  <a:cubicBezTo>
                    <a:pt x="32" y="100"/>
                    <a:pt x="27" y="133"/>
                    <a:pt x="25" y="149"/>
                  </a:cubicBezTo>
                  <a:cubicBezTo>
                    <a:pt x="22" y="165"/>
                    <a:pt x="23" y="195"/>
                    <a:pt x="23" y="197"/>
                  </a:cubicBezTo>
                  <a:cubicBezTo>
                    <a:pt x="22" y="199"/>
                    <a:pt x="13" y="207"/>
                    <a:pt x="9" y="211"/>
                  </a:cubicBezTo>
                  <a:cubicBezTo>
                    <a:pt x="5" y="214"/>
                    <a:pt x="1" y="216"/>
                    <a:pt x="1" y="216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0" y="218"/>
                    <a:pt x="15" y="219"/>
                    <a:pt x="24" y="219"/>
                  </a:cubicBezTo>
                  <a:cubicBezTo>
                    <a:pt x="32" y="219"/>
                    <a:pt x="59" y="215"/>
                    <a:pt x="59" y="215"/>
                  </a:cubicBezTo>
                  <a:cubicBezTo>
                    <a:pt x="59" y="215"/>
                    <a:pt x="55" y="198"/>
                    <a:pt x="47" y="178"/>
                  </a:cubicBezTo>
                  <a:cubicBezTo>
                    <a:pt x="39" y="159"/>
                    <a:pt x="41" y="150"/>
                    <a:pt x="41" y="144"/>
                  </a:cubicBezTo>
                  <a:cubicBezTo>
                    <a:pt x="40" y="139"/>
                    <a:pt x="41" y="111"/>
                    <a:pt x="43" y="102"/>
                  </a:cubicBezTo>
                  <a:cubicBezTo>
                    <a:pt x="44" y="94"/>
                    <a:pt x="56" y="64"/>
                    <a:pt x="60" y="54"/>
                  </a:cubicBezTo>
                  <a:cubicBezTo>
                    <a:pt x="64" y="44"/>
                    <a:pt x="75" y="25"/>
                    <a:pt x="79" y="16"/>
                  </a:cubicBezTo>
                  <a:cubicBezTo>
                    <a:pt x="81" y="13"/>
                    <a:pt x="82" y="10"/>
                    <a:pt x="82" y="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5"/>
            <p:cNvSpPr>
              <a:spLocks/>
            </p:cNvSpPr>
            <p:nvPr/>
          </p:nvSpPr>
          <p:spPr bwMode="auto">
            <a:xfrm>
              <a:off x="6623050" y="2947988"/>
              <a:ext cx="76200" cy="52388"/>
            </a:xfrm>
            <a:custGeom>
              <a:avLst/>
              <a:gdLst/>
              <a:ahLst/>
              <a:cxnLst>
                <a:cxn ang="0">
                  <a:pos x="4" y="11"/>
                </a:cxn>
                <a:cxn ang="0">
                  <a:pos x="5" y="3"/>
                </a:cxn>
                <a:cxn ang="0">
                  <a:pos x="16" y="1"/>
                </a:cxn>
                <a:cxn ang="0">
                  <a:pos x="6" y="6"/>
                </a:cxn>
                <a:cxn ang="0">
                  <a:pos x="4" y="11"/>
                </a:cxn>
              </a:cxnLst>
              <a:rect l="0" t="0" r="r" b="b"/>
              <a:pathLst>
                <a:path w="16" h="11">
                  <a:moveTo>
                    <a:pt x="4" y="11"/>
                  </a:moveTo>
                  <a:cubicBezTo>
                    <a:pt x="4" y="11"/>
                    <a:pt x="0" y="7"/>
                    <a:pt x="5" y="3"/>
                  </a:cubicBezTo>
                  <a:cubicBezTo>
                    <a:pt x="11" y="0"/>
                    <a:pt x="16" y="1"/>
                    <a:pt x="16" y="1"/>
                  </a:cubicBezTo>
                  <a:cubicBezTo>
                    <a:pt x="16" y="1"/>
                    <a:pt x="9" y="3"/>
                    <a:pt x="6" y="6"/>
                  </a:cubicBezTo>
                  <a:cubicBezTo>
                    <a:pt x="3" y="9"/>
                    <a:pt x="4" y="11"/>
                    <a:pt x="4" y="1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6"/>
            <p:cNvSpPr>
              <a:spLocks/>
            </p:cNvSpPr>
            <p:nvPr/>
          </p:nvSpPr>
          <p:spPr bwMode="auto">
            <a:xfrm>
              <a:off x="7192963" y="3014663"/>
              <a:ext cx="80963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16"/>
                </a:cxn>
                <a:cxn ang="0">
                  <a:pos x="17" y="24"/>
                </a:cxn>
                <a:cxn ang="0">
                  <a:pos x="15" y="26"/>
                </a:cxn>
                <a:cxn ang="0">
                  <a:pos x="4" y="9"/>
                </a:cxn>
                <a:cxn ang="0">
                  <a:pos x="0" y="0"/>
                </a:cxn>
              </a:cxnLst>
              <a:rect l="0" t="0" r="r" b="b"/>
              <a:pathLst>
                <a:path w="17" h="26">
                  <a:moveTo>
                    <a:pt x="0" y="0"/>
                  </a:moveTo>
                  <a:cubicBezTo>
                    <a:pt x="0" y="0"/>
                    <a:pt x="9" y="13"/>
                    <a:pt x="11" y="16"/>
                  </a:cubicBezTo>
                  <a:cubicBezTo>
                    <a:pt x="13" y="19"/>
                    <a:pt x="17" y="24"/>
                    <a:pt x="17" y="24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7" y="16"/>
                    <a:pt x="4" y="9"/>
                  </a:cubicBezTo>
                  <a:cubicBezTo>
                    <a:pt x="1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 flipH="1">
            <a:off x="5257800" y="1371600"/>
            <a:ext cx="2667000" cy="4724400"/>
          </a:xfrm>
          <a:prstGeom prst="rect">
            <a:avLst/>
          </a:prstGeom>
          <a:gradFill>
            <a:gsLst>
              <a:gs pos="56000">
                <a:schemeClr val="bg1">
                  <a:lumMod val="85000"/>
                </a:schemeClr>
              </a:gs>
              <a:gs pos="0">
                <a:schemeClr val="tx1">
                  <a:lumMod val="75000"/>
                  <a:alpha val="84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5410200" y="4717703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14" name="Rectangle 13"/>
          <p:cNvSpPr/>
          <p:nvPr/>
        </p:nvSpPr>
        <p:spPr>
          <a:xfrm flipH="1">
            <a:off x="5410200" y="3531513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15" name="Rectangle 14"/>
          <p:cNvSpPr/>
          <p:nvPr/>
        </p:nvSpPr>
        <p:spPr>
          <a:xfrm flipH="1">
            <a:off x="5410200" y="2312313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16" name="Rectangle 15"/>
          <p:cNvSpPr/>
          <p:nvPr/>
        </p:nvSpPr>
        <p:spPr>
          <a:xfrm flipH="1">
            <a:off x="5410200" y="271019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is simp dummy text of then</a:t>
            </a:r>
          </a:p>
        </p:txBody>
      </p:sp>
      <p:sp>
        <p:nvSpPr>
          <p:cNvPr id="17" name="Rectangle 16"/>
          <p:cNvSpPr/>
          <p:nvPr/>
        </p:nvSpPr>
        <p:spPr>
          <a:xfrm flipH="1">
            <a:off x="5410200" y="530099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of then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257800" y="3351212"/>
            <a:ext cx="26289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57800" y="4419600"/>
            <a:ext cx="26289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 flipH="1">
            <a:off x="4572000" y="1066800"/>
            <a:ext cx="3352800" cy="307777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4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62600" y="1600200"/>
            <a:ext cx="2209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</a:t>
            </a:r>
            <a:endParaRPr lang="ru-RU" altLang="ko-KR" sz="1100" kern="0" dirty="0" smtClean="0">
              <a:solidFill>
                <a:schemeClr val="bg1"/>
              </a:solidFill>
              <a:latin typeface="+mn-lt"/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And</a:t>
            </a:r>
            <a:r>
              <a:rPr lang="ru-RU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</a:t>
            </a:r>
            <a:endParaRPr lang="ru-RU" altLang="ko-KR" sz="1100" kern="0" dirty="0" smtClean="0">
              <a:solidFill>
                <a:schemeClr val="bg1"/>
              </a:solidFill>
              <a:latin typeface="+mn-lt"/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22792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4552757</TotalTime>
  <Words>78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DG-形象指代</dc:subject>
  <dc:creator>PPTfans.cn</dc:creator>
  <cp:keywords>TZ-固定图形;XG-渐变;KJ-3D;DH-静态;XJ-二级</cp:keywords>
  <dc:description>PPTfans.cn</dc:description>
  <cp:revision>546</cp:revision>
  <dcterms:created xsi:type="dcterms:W3CDTF">2010-07-23T09:33:49Z</dcterms:created>
  <dcterms:modified xsi:type="dcterms:W3CDTF">2012-07-18T18:19:23Z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/>
  </property>
  <property fmtid="{D5CDD505-2E9C-101B-9397-08002B2CF9AE}" pid="3" name="SlideDescription">
    <vt:lpwstr/>
  </property>
</Properties>
</file>