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3352800"/>
            <a:ext cx="9144000" cy="327660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088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Rounded Rectangle 133"/>
          <p:cNvSpPr/>
          <p:nvPr/>
        </p:nvSpPr>
        <p:spPr>
          <a:xfrm>
            <a:off x="685800" y="5029200"/>
            <a:ext cx="7848600" cy="1295400"/>
          </a:xfrm>
          <a:prstGeom prst="roundRect">
            <a:avLst>
              <a:gd name="adj" fmla="val 9396"/>
            </a:avLst>
          </a:prstGeom>
          <a:solidFill>
            <a:schemeClr val="tx1">
              <a:lumMod val="40000"/>
              <a:lumOff val="60000"/>
            </a:schemeClr>
          </a:solidFill>
          <a:ln w="12700"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7" name="AutoShape 64"/>
          <p:cNvSpPr>
            <a:spLocks noChangeArrowheads="1"/>
          </p:cNvSpPr>
          <p:nvPr/>
        </p:nvSpPr>
        <p:spPr bwMode="gray">
          <a:xfrm>
            <a:off x="457200" y="228600"/>
            <a:ext cx="5638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/>
              <a:t>TABLETS </a:t>
            </a:r>
            <a:r>
              <a:rPr lang="en-US" sz="2800" kern="0" dirty="0" smtClean="0">
                <a:latin typeface="+mn-lt"/>
                <a:ea typeface="굴림" charset="-127"/>
                <a:cs typeface="Arial" pitchFamily="34" charset="0"/>
              </a:rPr>
              <a:t>– Your Text Here</a:t>
            </a:r>
          </a:p>
        </p:txBody>
      </p:sp>
      <p:sp>
        <p:nvSpPr>
          <p:cNvPr id="29" name="Freeform 14"/>
          <p:cNvSpPr>
            <a:spLocks/>
          </p:cNvSpPr>
          <p:nvPr/>
        </p:nvSpPr>
        <p:spPr bwMode="auto">
          <a:xfrm flipV="1">
            <a:off x="1839027" y="1143000"/>
            <a:ext cx="2829412" cy="2758232"/>
          </a:xfrm>
          <a:custGeom>
            <a:avLst/>
            <a:gdLst/>
            <a:ahLst/>
            <a:cxnLst>
              <a:cxn ang="0">
                <a:pos x="387" y="576"/>
              </a:cxn>
              <a:cxn ang="0">
                <a:pos x="80" y="560"/>
              </a:cxn>
              <a:cxn ang="0">
                <a:pos x="96" y="256"/>
              </a:cxn>
              <a:cxn ang="0">
                <a:pos x="383" y="0"/>
              </a:cxn>
              <a:cxn ang="0">
                <a:pos x="673" y="321"/>
              </a:cxn>
              <a:cxn ang="0">
                <a:pos x="387" y="576"/>
              </a:cxn>
            </a:cxnLst>
            <a:rect l="0" t="0" r="r" b="b"/>
            <a:pathLst>
              <a:path w="673" h="656">
                <a:moveTo>
                  <a:pt x="387" y="576"/>
                </a:moveTo>
                <a:cubicBezTo>
                  <a:pt x="298" y="656"/>
                  <a:pt x="160" y="648"/>
                  <a:pt x="80" y="560"/>
                </a:cubicBezTo>
                <a:cubicBezTo>
                  <a:pt x="0" y="472"/>
                  <a:pt x="7" y="335"/>
                  <a:pt x="96" y="256"/>
                </a:cubicBezTo>
                <a:cubicBezTo>
                  <a:pt x="383" y="0"/>
                  <a:pt x="383" y="0"/>
                  <a:pt x="383" y="0"/>
                </a:cubicBezTo>
                <a:cubicBezTo>
                  <a:pt x="673" y="321"/>
                  <a:pt x="673" y="321"/>
                  <a:pt x="673" y="321"/>
                </a:cubicBezTo>
                <a:lnTo>
                  <a:pt x="387" y="576"/>
                </a:lnTo>
                <a:close/>
              </a:path>
            </a:pathLst>
          </a:custGeom>
          <a:gradFill flip="none" rotWithShape="1">
            <a:gsLst>
              <a:gs pos="24000">
                <a:schemeClr val="accent2">
                  <a:lumMod val="50000"/>
                </a:schemeClr>
              </a:gs>
              <a:gs pos="56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0" name="Freeform 15"/>
          <p:cNvSpPr>
            <a:spLocks/>
          </p:cNvSpPr>
          <p:nvPr/>
        </p:nvSpPr>
        <p:spPr bwMode="auto">
          <a:xfrm flipV="1">
            <a:off x="1990284" y="1837006"/>
            <a:ext cx="2076682" cy="1934322"/>
          </a:xfrm>
          <a:custGeom>
            <a:avLst/>
            <a:gdLst/>
            <a:ahLst/>
            <a:cxnLst>
              <a:cxn ang="0">
                <a:pos x="228" y="369"/>
              </a:cxn>
              <a:cxn ang="0">
                <a:pos x="32" y="424"/>
              </a:cxn>
              <a:cxn ang="0">
                <a:pos x="109" y="237"/>
              </a:cxn>
              <a:cxn ang="0">
                <a:pos x="374" y="0"/>
              </a:cxn>
              <a:cxn ang="0">
                <a:pos x="494" y="132"/>
              </a:cxn>
              <a:cxn ang="0">
                <a:pos x="228" y="369"/>
              </a:cxn>
            </a:cxnLst>
            <a:rect l="0" t="0" r="r" b="b"/>
            <a:pathLst>
              <a:path w="494" h="460">
                <a:moveTo>
                  <a:pt x="228" y="369"/>
                </a:moveTo>
                <a:cubicBezTo>
                  <a:pt x="146" y="442"/>
                  <a:pt x="65" y="460"/>
                  <a:pt x="32" y="424"/>
                </a:cubicBezTo>
                <a:cubicBezTo>
                  <a:pt x="0" y="388"/>
                  <a:pt x="27" y="310"/>
                  <a:pt x="109" y="237"/>
                </a:cubicBezTo>
                <a:cubicBezTo>
                  <a:pt x="374" y="0"/>
                  <a:pt x="374" y="0"/>
                  <a:pt x="374" y="0"/>
                </a:cubicBezTo>
                <a:cubicBezTo>
                  <a:pt x="494" y="132"/>
                  <a:pt x="494" y="132"/>
                  <a:pt x="494" y="132"/>
                </a:cubicBezTo>
                <a:lnTo>
                  <a:pt x="228" y="369"/>
                </a:lnTo>
                <a:close/>
              </a:path>
            </a:pathLst>
          </a:custGeom>
          <a:gradFill>
            <a:gsLst>
              <a:gs pos="0">
                <a:schemeClr val="accent2">
                  <a:lumMod val="40000"/>
                  <a:lumOff val="60000"/>
                  <a:shade val="30000"/>
                  <a:satMod val="115000"/>
                  <a:alpha val="51000"/>
                </a:schemeClr>
              </a:gs>
              <a:gs pos="50000">
                <a:schemeClr val="accent2">
                  <a:lumMod val="40000"/>
                  <a:lumOff val="60000"/>
                  <a:shade val="67500"/>
                  <a:satMod val="115000"/>
                  <a:alpha val="65000"/>
                </a:schemeClr>
              </a:gs>
              <a:gs pos="100000">
                <a:schemeClr val="accent2">
                  <a:lumMod val="40000"/>
                  <a:lumOff val="60000"/>
                  <a:shade val="100000"/>
                  <a:satMod val="115000"/>
                </a:schemeClr>
              </a:gs>
            </a:gsLst>
            <a:lin ang="16200000" scaled="1"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1" name="Freeform 16"/>
          <p:cNvSpPr>
            <a:spLocks/>
          </p:cNvSpPr>
          <p:nvPr/>
        </p:nvSpPr>
        <p:spPr bwMode="auto">
          <a:xfrm flipV="1">
            <a:off x="2687850" y="1345864"/>
            <a:ext cx="1895173" cy="1391572"/>
          </a:xfrm>
          <a:custGeom>
            <a:avLst/>
            <a:gdLst/>
            <a:ahLst/>
            <a:cxnLst>
              <a:cxn ang="0">
                <a:pos x="0" y="319"/>
              </a:cxn>
              <a:cxn ang="0">
                <a:pos x="166" y="275"/>
              </a:cxn>
              <a:cxn ang="0">
                <a:pos x="451" y="21"/>
              </a:cxn>
              <a:cxn ang="0">
                <a:pos x="431" y="0"/>
              </a:cxn>
              <a:cxn ang="0">
                <a:pos x="132" y="267"/>
              </a:cxn>
              <a:cxn ang="0">
                <a:pos x="0" y="319"/>
              </a:cxn>
            </a:cxnLst>
            <a:rect l="0" t="0" r="r" b="b"/>
            <a:pathLst>
              <a:path w="451" h="331">
                <a:moveTo>
                  <a:pt x="0" y="319"/>
                </a:moveTo>
                <a:cubicBezTo>
                  <a:pt x="57" y="331"/>
                  <a:pt x="119" y="317"/>
                  <a:pt x="166" y="275"/>
                </a:cubicBezTo>
                <a:cubicBezTo>
                  <a:pt x="451" y="21"/>
                  <a:pt x="451" y="21"/>
                  <a:pt x="451" y="21"/>
                </a:cubicBezTo>
                <a:cubicBezTo>
                  <a:pt x="431" y="0"/>
                  <a:pt x="431" y="0"/>
                  <a:pt x="431" y="0"/>
                </a:cubicBezTo>
                <a:cubicBezTo>
                  <a:pt x="132" y="267"/>
                  <a:pt x="132" y="267"/>
                  <a:pt x="132" y="267"/>
                </a:cubicBezTo>
                <a:cubicBezTo>
                  <a:pt x="94" y="301"/>
                  <a:pt x="47" y="318"/>
                  <a:pt x="0" y="319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2" name="Freeform 17"/>
          <p:cNvSpPr>
            <a:spLocks/>
          </p:cNvSpPr>
          <p:nvPr/>
        </p:nvSpPr>
        <p:spPr bwMode="auto">
          <a:xfrm flipV="1">
            <a:off x="3410329" y="2518556"/>
            <a:ext cx="1290141" cy="1411148"/>
          </a:xfrm>
          <a:custGeom>
            <a:avLst/>
            <a:gdLst/>
            <a:ahLst/>
            <a:cxnLst>
              <a:cxn ang="0">
                <a:pos x="299" y="328"/>
              </a:cxn>
              <a:cxn ang="0">
                <a:pos x="139" y="181"/>
              </a:cxn>
              <a:cxn ang="0">
                <a:pos x="8" y="8"/>
              </a:cxn>
              <a:cxn ang="0">
                <a:pos x="169" y="155"/>
              </a:cxn>
              <a:cxn ang="0">
                <a:pos x="299" y="328"/>
              </a:cxn>
            </a:cxnLst>
            <a:rect l="0" t="0" r="r" b="b"/>
            <a:pathLst>
              <a:path w="307" h="336">
                <a:moveTo>
                  <a:pt x="299" y="328"/>
                </a:moveTo>
                <a:cubicBezTo>
                  <a:pt x="291" y="336"/>
                  <a:pt x="219" y="270"/>
                  <a:pt x="139" y="181"/>
                </a:cubicBezTo>
                <a:cubicBezTo>
                  <a:pt x="59" y="93"/>
                  <a:pt x="0" y="15"/>
                  <a:pt x="8" y="8"/>
                </a:cubicBezTo>
                <a:cubicBezTo>
                  <a:pt x="17" y="0"/>
                  <a:pt x="88" y="66"/>
                  <a:pt x="169" y="155"/>
                </a:cubicBezTo>
                <a:cubicBezTo>
                  <a:pt x="249" y="243"/>
                  <a:pt x="307" y="321"/>
                  <a:pt x="299" y="328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3" name="Freeform 18"/>
          <p:cNvSpPr>
            <a:spLocks/>
          </p:cNvSpPr>
          <p:nvPr/>
        </p:nvSpPr>
        <p:spPr bwMode="auto">
          <a:xfrm flipV="1">
            <a:off x="3422786" y="2531013"/>
            <a:ext cx="1274125" cy="1391572"/>
          </a:xfrm>
          <a:custGeom>
            <a:avLst/>
            <a:gdLst/>
            <a:ahLst/>
            <a:cxnLst>
              <a:cxn ang="0">
                <a:pos x="295" y="324"/>
              </a:cxn>
              <a:cxn ang="0">
                <a:pos x="138" y="177"/>
              </a:cxn>
              <a:cxn ang="0">
                <a:pos x="7" y="6"/>
              </a:cxn>
              <a:cxn ang="0">
                <a:pos x="164" y="154"/>
              </a:cxn>
              <a:cxn ang="0">
                <a:pos x="295" y="324"/>
              </a:cxn>
            </a:cxnLst>
            <a:rect l="0" t="0" r="r" b="b"/>
            <a:pathLst>
              <a:path w="303" h="331">
                <a:moveTo>
                  <a:pt x="295" y="324"/>
                </a:moveTo>
                <a:cubicBezTo>
                  <a:pt x="288" y="331"/>
                  <a:pt x="218" y="265"/>
                  <a:pt x="138" y="177"/>
                </a:cubicBezTo>
                <a:cubicBezTo>
                  <a:pt x="59" y="89"/>
                  <a:pt x="0" y="13"/>
                  <a:pt x="7" y="6"/>
                </a:cubicBezTo>
                <a:cubicBezTo>
                  <a:pt x="15" y="0"/>
                  <a:pt x="85" y="66"/>
                  <a:pt x="164" y="154"/>
                </a:cubicBezTo>
                <a:cubicBezTo>
                  <a:pt x="244" y="241"/>
                  <a:pt x="303" y="318"/>
                  <a:pt x="295" y="324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5" name="Group 45"/>
          <p:cNvGrpSpPr/>
          <p:nvPr/>
        </p:nvGrpSpPr>
        <p:grpSpPr>
          <a:xfrm flipV="1">
            <a:off x="4852870" y="1219200"/>
            <a:ext cx="2767130" cy="2832971"/>
            <a:chOff x="4222750" y="4351338"/>
            <a:chExt cx="2468563" cy="2527300"/>
          </a:xfrm>
        </p:grpSpPr>
        <p:sp>
          <p:nvSpPr>
            <p:cNvPr id="24" name="Freeform 19"/>
            <p:cNvSpPr>
              <a:spLocks/>
            </p:cNvSpPr>
            <p:nvPr/>
          </p:nvSpPr>
          <p:spPr bwMode="auto">
            <a:xfrm>
              <a:off x="4249738" y="4384675"/>
              <a:ext cx="2441575" cy="2493963"/>
            </a:xfrm>
            <a:custGeom>
              <a:avLst/>
              <a:gdLst/>
              <a:ahLst/>
              <a:cxnLst>
                <a:cxn ang="0">
                  <a:pos x="574" y="288"/>
                </a:cxn>
                <a:cxn ang="0">
                  <a:pos x="329" y="0"/>
                </a:cxn>
                <a:cxn ang="0">
                  <a:pos x="0" y="275"/>
                </a:cxn>
                <a:cxn ang="0">
                  <a:pos x="245" y="564"/>
                </a:cxn>
                <a:cxn ang="0">
                  <a:pos x="549" y="589"/>
                </a:cxn>
                <a:cxn ang="0">
                  <a:pos x="574" y="288"/>
                </a:cxn>
              </a:cxnLst>
              <a:rect l="0" t="0" r="r" b="b"/>
              <a:pathLst>
                <a:path w="651" h="665">
                  <a:moveTo>
                    <a:pt x="574" y="288"/>
                  </a:moveTo>
                  <a:cubicBezTo>
                    <a:pt x="329" y="0"/>
                    <a:pt x="329" y="0"/>
                    <a:pt x="329" y="0"/>
                  </a:cubicBezTo>
                  <a:cubicBezTo>
                    <a:pt x="0" y="275"/>
                    <a:pt x="0" y="275"/>
                    <a:pt x="0" y="275"/>
                  </a:cubicBezTo>
                  <a:cubicBezTo>
                    <a:pt x="245" y="564"/>
                    <a:pt x="245" y="564"/>
                    <a:pt x="245" y="564"/>
                  </a:cubicBezTo>
                  <a:cubicBezTo>
                    <a:pt x="322" y="653"/>
                    <a:pt x="458" y="665"/>
                    <a:pt x="549" y="589"/>
                  </a:cubicBezTo>
                  <a:cubicBezTo>
                    <a:pt x="639" y="513"/>
                    <a:pt x="651" y="378"/>
                    <a:pt x="574" y="288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lin ang="162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" name="Freeform 20"/>
            <p:cNvSpPr>
              <a:spLocks/>
            </p:cNvSpPr>
            <p:nvPr/>
          </p:nvSpPr>
          <p:spPr bwMode="auto">
            <a:xfrm>
              <a:off x="4860925" y="4481513"/>
              <a:ext cx="1701800" cy="1868488"/>
            </a:xfrm>
            <a:custGeom>
              <a:avLst/>
              <a:gdLst/>
              <a:ahLst/>
              <a:cxnLst>
                <a:cxn ang="0">
                  <a:pos x="357" y="261"/>
                </a:cxn>
                <a:cxn ang="0">
                  <a:pos x="135" y="0"/>
                </a:cxn>
                <a:cxn ang="0">
                  <a:pos x="0" y="113"/>
                </a:cxn>
                <a:cxn ang="0">
                  <a:pos x="222" y="374"/>
                </a:cxn>
                <a:cxn ang="0">
                  <a:pos x="417" y="467"/>
                </a:cxn>
                <a:cxn ang="0">
                  <a:pos x="357" y="261"/>
                </a:cxn>
              </a:cxnLst>
              <a:rect l="0" t="0" r="r" b="b"/>
              <a:pathLst>
                <a:path w="454" h="498">
                  <a:moveTo>
                    <a:pt x="357" y="261"/>
                  </a:moveTo>
                  <a:cubicBezTo>
                    <a:pt x="135" y="0"/>
                    <a:pt x="135" y="0"/>
                    <a:pt x="135" y="0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222" y="374"/>
                    <a:pt x="222" y="374"/>
                    <a:pt x="222" y="374"/>
                  </a:cubicBezTo>
                  <a:cubicBezTo>
                    <a:pt x="292" y="456"/>
                    <a:pt x="380" y="498"/>
                    <a:pt x="417" y="467"/>
                  </a:cubicBezTo>
                  <a:cubicBezTo>
                    <a:pt x="454" y="435"/>
                    <a:pt x="427" y="343"/>
                    <a:pt x="357" y="261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shade val="67500"/>
                    <a:satMod val="115000"/>
                    <a:alpha val="20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62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21"/>
            <p:cNvSpPr>
              <a:spLocks/>
            </p:cNvSpPr>
            <p:nvPr/>
          </p:nvSpPr>
          <p:spPr bwMode="auto">
            <a:xfrm>
              <a:off x="4332288" y="5281613"/>
              <a:ext cx="1525588" cy="1412875"/>
            </a:xfrm>
            <a:custGeom>
              <a:avLst/>
              <a:gdLst/>
              <a:ahLst/>
              <a:cxnLst>
                <a:cxn ang="0">
                  <a:pos x="279" y="302"/>
                </a:cxn>
                <a:cxn ang="0">
                  <a:pos x="22" y="0"/>
                </a:cxn>
                <a:cxn ang="0">
                  <a:pos x="0" y="18"/>
                </a:cxn>
                <a:cxn ang="0">
                  <a:pos x="245" y="306"/>
                </a:cxn>
                <a:cxn ang="0">
                  <a:pos x="407" y="371"/>
                </a:cxn>
                <a:cxn ang="0">
                  <a:pos x="279" y="302"/>
                </a:cxn>
              </a:cxnLst>
              <a:rect l="0" t="0" r="r" b="b"/>
              <a:pathLst>
                <a:path w="407" h="377">
                  <a:moveTo>
                    <a:pt x="279" y="302"/>
                  </a:moveTo>
                  <a:cubicBezTo>
                    <a:pt x="22" y="0"/>
                    <a:pt x="22" y="0"/>
                    <a:pt x="22" y="0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245" y="306"/>
                    <a:pt x="245" y="306"/>
                    <a:pt x="245" y="306"/>
                  </a:cubicBezTo>
                  <a:cubicBezTo>
                    <a:pt x="287" y="355"/>
                    <a:pt x="348" y="377"/>
                    <a:pt x="407" y="371"/>
                  </a:cubicBezTo>
                  <a:cubicBezTo>
                    <a:pt x="360" y="365"/>
                    <a:pt x="313" y="342"/>
                    <a:pt x="279" y="302"/>
                  </a:cubicBez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auto">
            <a:xfrm>
              <a:off x="4222750" y="4351338"/>
              <a:ext cx="1287463" cy="1098550"/>
            </a:xfrm>
            <a:custGeom>
              <a:avLst/>
              <a:gdLst/>
              <a:ahLst/>
              <a:cxnLst>
                <a:cxn ang="0">
                  <a:pos x="336" y="9"/>
                </a:cxn>
                <a:cxn ang="0">
                  <a:pos x="184" y="162"/>
                </a:cxn>
                <a:cxn ang="0">
                  <a:pos x="7" y="284"/>
                </a:cxn>
                <a:cxn ang="0">
                  <a:pos x="158" y="131"/>
                </a:cxn>
                <a:cxn ang="0">
                  <a:pos x="336" y="9"/>
                </a:cxn>
              </a:cxnLst>
              <a:rect l="0" t="0" r="r" b="b"/>
              <a:pathLst>
                <a:path w="343" h="293">
                  <a:moveTo>
                    <a:pt x="336" y="9"/>
                  </a:moveTo>
                  <a:cubicBezTo>
                    <a:pt x="343" y="17"/>
                    <a:pt x="275" y="86"/>
                    <a:pt x="184" y="162"/>
                  </a:cubicBezTo>
                  <a:cubicBezTo>
                    <a:pt x="93" y="238"/>
                    <a:pt x="14" y="293"/>
                    <a:pt x="7" y="284"/>
                  </a:cubicBezTo>
                  <a:cubicBezTo>
                    <a:pt x="0" y="276"/>
                    <a:pt x="68" y="207"/>
                    <a:pt x="158" y="131"/>
                  </a:cubicBezTo>
                  <a:cubicBezTo>
                    <a:pt x="249" y="55"/>
                    <a:pt x="329" y="0"/>
                    <a:pt x="336" y="9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3"/>
            <p:cNvSpPr>
              <a:spLocks/>
            </p:cNvSpPr>
            <p:nvPr/>
          </p:nvSpPr>
          <p:spPr bwMode="auto">
            <a:xfrm>
              <a:off x="4227513" y="4357688"/>
              <a:ext cx="1271588" cy="1081088"/>
            </a:xfrm>
            <a:custGeom>
              <a:avLst/>
              <a:gdLst/>
              <a:ahLst/>
              <a:cxnLst>
                <a:cxn ang="0">
                  <a:pos x="333" y="7"/>
                </a:cxn>
                <a:cxn ang="0">
                  <a:pos x="181" y="157"/>
                </a:cxn>
                <a:cxn ang="0">
                  <a:pos x="7" y="280"/>
                </a:cxn>
                <a:cxn ang="0">
                  <a:pos x="158" y="130"/>
                </a:cxn>
                <a:cxn ang="0">
                  <a:pos x="333" y="7"/>
                </a:cxn>
              </a:cxnLst>
              <a:rect l="0" t="0" r="r" b="b"/>
              <a:pathLst>
                <a:path w="339" h="288">
                  <a:moveTo>
                    <a:pt x="333" y="7"/>
                  </a:moveTo>
                  <a:cubicBezTo>
                    <a:pt x="339" y="15"/>
                    <a:pt x="271" y="82"/>
                    <a:pt x="181" y="157"/>
                  </a:cubicBezTo>
                  <a:cubicBezTo>
                    <a:pt x="91" y="232"/>
                    <a:pt x="13" y="288"/>
                    <a:pt x="7" y="280"/>
                  </a:cubicBezTo>
                  <a:cubicBezTo>
                    <a:pt x="0" y="273"/>
                    <a:pt x="68" y="206"/>
                    <a:pt x="158" y="130"/>
                  </a:cubicBezTo>
                  <a:cubicBezTo>
                    <a:pt x="248" y="55"/>
                    <a:pt x="326" y="0"/>
                    <a:pt x="333" y="7"/>
                  </a:cubicBez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61" name="Group 60"/>
          <p:cNvGrpSpPr/>
          <p:nvPr/>
        </p:nvGrpSpPr>
        <p:grpSpPr>
          <a:xfrm rot="19472424">
            <a:off x="3972627" y="3886200"/>
            <a:ext cx="773122" cy="277922"/>
            <a:chOff x="1676400" y="4114800"/>
            <a:chExt cx="5871518" cy="2110694"/>
          </a:xfrm>
        </p:grpSpPr>
        <p:sp>
          <p:nvSpPr>
            <p:cNvPr id="36" name="Freeform 6"/>
            <p:cNvSpPr>
              <a:spLocks/>
            </p:cNvSpPr>
            <p:nvPr/>
          </p:nvSpPr>
          <p:spPr bwMode="auto">
            <a:xfrm>
              <a:off x="4629192" y="4124339"/>
              <a:ext cx="2918726" cy="2091617"/>
            </a:xfrm>
            <a:custGeom>
              <a:avLst/>
              <a:gdLst/>
              <a:ahLst/>
              <a:cxnLst>
                <a:cxn ang="0">
                  <a:pos x="579" y="0"/>
                </a:cxn>
                <a:cxn ang="0">
                  <a:pos x="0" y="0"/>
                </a:cxn>
                <a:cxn ang="0">
                  <a:pos x="0" y="650"/>
                </a:cxn>
                <a:cxn ang="0">
                  <a:pos x="579" y="650"/>
                </a:cxn>
                <a:cxn ang="0">
                  <a:pos x="907" y="325"/>
                </a:cxn>
                <a:cxn ang="0">
                  <a:pos x="579" y="0"/>
                </a:cxn>
              </a:cxnLst>
              <a:rect l="0" t="0" r="r" b="b"/>
              <a:pathLst>
                <a:path w="907" h="650">
                  <a:moveTo>
                    <a:pt x="579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650"/>
                    <a:pt x="0" y="650"/>
                    <a:pt x="0" y="650"/>
                  </a:cubicBezTo>
                  <a:cubicBezTo>
                    <a:pt x="579" y="650"/>
                    <a:pt x="579" y="650"/>
                    <a:pt x="579" y="650"/>
                  </a:cubicBezTo>
                  <a:cubicBezTo>
                    <a:pt x="760" y="650"/>
                    <a:pt x="907" y="504"/>
                    <a:pt x="907" y="325"/>
                  </a:cubicBezTo>
                  <a:cubicBezTo>
                    <a:pt x="907" y="146"/>
                    <a:pt x="760" y="0"/>
                    <a:pt x="579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" name="Freeform 7"/>
            <p:cNvSpPr>
              <a:spLocks/>
            </p:cNvSpPr>
            <p:nvPr/>
          </p:nvSpPr>
          <p:spPr bwMode="auto">
            <a:xfrm>
              <a:off x="1676400" y="4114800"/>
              <a:ext cx="2952792" cy="2110694"/>
            </a:xfrm>
            <a:custGeom>
              <a:avLst/>
              <a:gdLst/>
              <a:ahLst/>
              <a:cxnLst>
                <a:cxn ang="0">
                  <a:pos x="331" y="656"/>
                </a:cxn>
                <a:cxn ang="0">
                  <a:pos x="0" y="328"/>
                </a:cxn>
                <a:cxn ang="0">
                  <a:pos x="331" y="0"/>
                </a:cxn>
                <a:cxn ang="0">
                  <a:pos x="917" y="0"/>
                </a:cxn>
                <a:cxn ang="0">
                  <a:pos x="917" y="656"/>
                </a:cxn>
                <a:cxn ang="0">
                  <a:pos x="331" y="656"/>
                </a:cxn>
              </a:cxnLst>
              <a:rect l="0" t="0" r="r" b="b"/>
              <a:pathLst>
                <a:path w="917" h="656">
                  <a:moveTo>
                    <a:pt x="331" y="656"/>
                  </a:moveTo>
                  <a:cubicBezTo>
                    <a:pt x="148" y="656"/>
                    <a:pt x="0" y="509"/>
                    <a:pt x="0" y="328"/>
                  </a:cubicBezTo>
                  <a:cubicBezTo>
                    <a:pt x="0" y="147"/>
                    <a:pt x="148" y="0"/>
                    <a:pt x="331" y="0"/>
                  </a:cubicBezTo>
                  <a:cubicBezTo>
                    <a:pt x="917" y="0"/>
                    <a:pt x="917" y="0"/>
                    <a:pt x="917" y="0"/>
                  </a:cubicBezTo>
                  <a:cubicBezTo>
                    <a:pt x="917" y="656"/>
                    <a:pt x="917" y="656"/>
                    <a:pt x="917" y="656"/>
                  </a:cubicBezTo>
                  <a:lnTo>
                    <a:pt x="331" y="65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50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8" name="Freeform 9"/>
            <p:cNvSpPr>
              <a:spLocks/>
            </p:cNvSpPr>
            <p:nvPr/>
          </p:nvSpPr>
          <p:spPr bwMode="auto">
            <a:xfrm>
              <a:off x="1982989" y="4316467"/>
              <a:ext cx="2646203" cy="866624"/>
            </a:xfrm>
            <a:custGeom>
              <a:avLst/>
              <a:gdLst/>
              <a:ahLst/>
              <a:cxnLst>
                <a:cxn ang="0">
                  <a:pos x="278" y="269"/>
                </a:cxn>
                <a:cxn ang="0">
                  <a:pos x="0" y="134"/>
                </a:cxn>
                <a:cxn ang="0">
                  <a:pos x="278" y="0"/>
                </a:cxn>
                <a:cxn ang="0">
                  <a:pos x="822" y="0"/>
                </a:cxn>
                <a:cxn ang="0">
                  <a:pos x="822" y="269"/>
                </a:cxn>
                <a:cxn ang="0">
                  <a:pos x="278" y="269"/>
                </a:cxn>
              </a:cxnLst>
              <a:rect l="0" t="0" r="r" b="b"/>
              <a:pathLst>
                <a:path w="822" h="269">
                  <a:moveTo>
                    <a:pt x="278" y="269"/>
                  </a:moveTo>
                  <a:cubicBezTo>
                    <a:pt x="110" y="269"/>
                    <a:pt x="0" y="209"/>
                    <a:pt x="0" y="134"/>
                  </a:cubicBezTo>
                  <a:cubicBezTo>
                    <a:pt x="0" y="60"/>
                    <a:pt x="110" y="0"/>
                    <a:pt x="278" y="0"/>
                  </a:cubicBezTo>
                  <a:cubicBezTo>
                    <a:pt x="822" y="0"/>
                    <a:pt x="822" y="0"/>
                    <a:pt x="822" y="0"/>
                  </a:cubicBezTo>
                  <a:cubicBezTo>
                    <a:pt x="822" y="269"/>
                    <a:pt x="822" y="269"/>
                    <a:pt x="822" y="269"/>
                  </a:cubicBezTo>
                  <a:lnTo>
                    <a:pt x="278" y="26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40000"/>
                    <a:lumOff val="60000"/>
                    <a:shade val="30000"/>
                    <a:satMod val="115000"/>
                    <a:alpha val="51000"/>
                  </a:schemeClr>
                </a:gs>
                <a:gs pos="50000">
                  <a:schemeClr val="accent2">
                    <a:lumMod val="40000"/>
                    <a:lumOff val="60000"/>
                    <a:shade val="67500"/>
                    <a:satMod val="115000"/>
                    <a:alpha val="65000"/>
                  </a:schemeClr>
                </a:gs>
                <a:gs pos="100000">
                  <a:schemeClr val="accent2">
                    <a:lumMod val="40000"/>
                    <a:lumOff val="6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9" name="Freeform 11"/>
            <p:cNvSpPr>
              <a:spLocks/>
            </p:cNvSpPr>
            <p:nvPr/>
          </p:nvSpPr>
          <p:spPr bwMode="auto">
            <a:xfrm>
              <a:off x="2004791" y="5698161"/>
              <a:ext cx="2624401" cy="38017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2" y="118"/>
                </a:cxn>
                <a:cxn ang="0">
                  <a:pos x="815" y="118"/>
                </a:cxn>
                <a:cxn ang="0">
                  <a:pos x="815" y="74"/>
                </a:cxn>
                <a:cxn ang="0">
                  <a:pos x="203" y="74"/>
                </a:cxn>
                <a:cxn ang="0">
                  <a:pos x="0" y="0"/>
                </a:cxn>
              </a:cxnLst>
              <a:rect l="0" t="0" r="r" b="b"/>
              <a:pathLst>
                <a:path w="815" h="118">
                  <a:moveTo>
                    <a:pt x="0" y="0"/>
                  </a:moveTo>
                  <a:cubicBezTo>
                    <a:pt x="52" y="71"/>
                    <a:pt x="137" y="118"/>
                    <a:pt x="232" y="118"/>
                  </a:cubicBezTo>
                  <a:cubicBezTo>
                    <a:pt x="815" y="118"/>
                    <a:pt x="815" y="118"/>
                    <a:pt x="815" y="118"/>
                  </a:cubicBezTo>
                  <a:cubicBezTo>
                    <a:pt x="815" y="74"/>
                    <a:pt x="815" y="74"/>
                    <a:pt x="815" y="74"/>
                  </a:cubicBezTo>
                  <a:cubicBezTo>
                    <a:pt x="203" y="74"/>
                    <a:pt x="203" y="74"/>
                    <a:pt x="203" y="74"/>
                  </a:cubicBezTo>
                  <a:cubicBezTo>
                    <a:pt x="125" y="74"/>
                    <a:pt x="53" y="46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0" name="Freeform 12"/>
            <p:cNvSpPr>
              <a:spLocks/>
            </p:cNvSpPr>
            <p:nvPr/>
          </p:nvSpPr>
          <p:spPr bwMode="auto">
            <a:xfrm>
              <a:off x="1799036" y="4252425"/>
              <a:ext cx="1136423" cy="1084643"/>
            </a:xfrm>
            <a:custGeom>
              <a:avLst/>
              <a:gdLst/>
              <a:ahLst/>
              <a:cxnLst>
                <a:cxn ang="0">
                  <a:pos x="7" y="255"/>
                </a:cxn>
                <a:cxn ang="0">
                  <a:pos x="73" y="255"/>
                </a:cxn>
                <a:cxn ang="0">
                  <a:pos x="293" y="65"/>
                </a:cxn>
                <a:cxn ang="0">
                  <a:pos x="300" y="65"/>
                </a:cxn>
                <a:cxn ang="0">
                  <a:pos x="300" y="0"/>
                </a:cxn>
                <a:cxn ang="0">
                  <a:pos x="293" y="0"/>
                </a:cxn>
                <a:cxn ang="0">
                  <a:pos x="7" y="255"/>
                </a:cxn>
              </a:cxnLst>
              <a:rect l="0" t="0" r="r" b="b"/>
              <a:pathLst>
                <a:path w="353" h="337">
                  <a:moveTo>
                    <a:pt x="7" y="255"/>
                  </a:moveTo>
                  <a:cubicBezTo>
                    <a:pt x="0" y="337"/>
                    <a:pt x="64" y="315"/>
                    <a:pt x="73" y="255"/>
                  </a:cubicBezTo>
                  <a:cubicBezTo>
                    <a:pt x="90" y="153"/>
                    <a:pt x="181" y="65"/>
                    <a:pt x="293" y="65"/>
                  </a:cubicBezTo>
                  <a:cubicBezTo>
                    <a:pt x="293" y="65"/>
                    <a:pt x="296" y="65"/>
                    <a:pt x="300" y="65"/>
                  </a:cubicBezTo>
                  <a:cubicBezTo>
                    <a:pt x="350" y="65"/>
                    <a:pt x="353" y="0"/>
                    <a:pt x="300" y="0"/>
                  </a:cubicBezTo>
                  <a:cubicBezTo>
                    <a:pt x="297" y="0"/>
                    <a:pt x="293" y="0"/>
                    <a:pt x="293" y="0"/>
                  </a:cubicBezTo>
                  <a:cubicBezTo>
                    <a:pt x="145" y="0"/>
                    <a:pt x="19" y="118"/>
                    <a:pt x="7" y="255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1" name="Oval 13"/>
            <p:cNvSpPr>
              <a:spLocks noChangeArrowheads="1"/>
            </p:cNvSpPr>
            <p:nvPr/>
          </p:nvSpPr>
          <p:spPr bwMode="auto">
            <a:xfrm>
              <a:off x="2928646" y="4246974"/>
              <a:ext cx="207118" cy="201667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9" name="Freeform 8"/>
            <p:cNvSpPr>
              <a:spLocks/>
            </p:cNvSpPr>
            <p:nvPr/>
          </p:nvSpPr>
          <p:spPr bwMode="auto">
            <a:xfrm>
              <a:off x="4629192" y="4320556"/>
              <a:ext cx="2655741" cy="859812"/>
            </a:xfrm>
            <a:custGeom>
              <a:avLst/>
              <a:gdLst/>
              <a:ahLst/>
              <a:cxnLst>
                <a:cxn ang="0">
                  <a:pos x="524" y="0"/>
                </a:cxn>
                <a:cxn ang="0">
                  <a:pos x="0" y="0"/>
                </a:cxn>
                <a:cxn ang="0">
                  <a:pos x="0" y="267"/>
                </a:cxn>
                <a:cxn ang="0">
                  <a:pos x="524" y="267"/>
                </a:cxn>
                <a:cxn ang="0">
                  <a:pos x="825" y="133"/>
                </a:cxn>
                <a:cxn ang="0">
                  <a:pos x="524" y="0"/>
                </a:cxn>
              </a:cxnLst>
              <a:rect l="0" t="0" r="r" b="b"/>
              <a:pathLst>
                <a:path w="825" h="267">
                  <a:moveTo>
                    <a:pt x="52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67"/>
                    <a:pt x="0" y="267"/>
                    <a:pt x="0" y="267"/>
                  </a:cubicBezTo>
                  <a:cubicBezTo>
                    <a:pt x="524" y="267"/>
                    <a:pt x="524" y="267"/>
                    <a:pt x="524" y="267"/>
                  </a:cubicBezTo>
                  <a:cubicBezTo>
                    <a:pt x="690" y="267"/>
                    <a:pt x="825" y="207"/>
                    <a:pt x="825" y="133"/>
                  </a:cubicBezTo>
                  <a:cubicBezTo>
                    <a:pt x="825" y="60"/>
                    <a:pt x="690" y="0"/>
                    <a:pt x="524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shade val="67500"/>
                    <a:satMod val="115000"/>
                    <a:alpha val="20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0" name="Freeform 10"/>
            <p:cNvSpPr>
              <a:spLocks/>
            </p:cNvSpPr>
            <p:nvPr/>
          </p:nvSpPr>
          <p:spPr bwMode="auto">
            <a:xfrm>
              <a:off x="4629192" y="5679084"/>
              <a:ext cx="2620313" cy="399247"/>
            </a:xfrm>
            <a:custGeom>
              <a:avLst/>
              <a:gdLst/>
              <a:ahLst/>
              <a:cxnLst>
                <a:cxn ang="0">
                  <a:pos x="607" y="80"/>
                </a:cxn>
                <a:cxn ang="0">
                  <a:pos x="0" y="80"/>
                </a:cxn>
                <a:cxn ang="0">
                  <a:pos x="0" y="124"/>
                </a:cxn>
                <a:cxn ang="0">
                  <a:pos x="579" y="124"/>
                </a:cxn>
                <a:cxn ang="0">
                  <a:pos x="814" y="0"/>
                </a:cxn>
                <a:cxn ang="0">
                  <a:pos x="607" y="80"/>
                </a:cxn>
              </a:cxnLst>
              <a:rect l="0" t="0" r="r" b="b"/>
              <a:pathLst>
                <a:path w="814" h="124">
                  <a:moveTo>
                    <a:pt x="607" y="80"/>
                  </a:moveTo>
                  <a:cubicBezTo>
                    <a:pt x="0" y="80"/>
                    <a:pt x="0" y="80"/>
                    <a:pt x="0" y="80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579" y="124"/>
                    <a:pt x="579" y="124"/>
                    <a:pt x="579" y="124"/>
                  </a:cubicBezTo>
                  <a:cubicBezTo>
                    <a:pt x="677" y="124"/>
                    <a:pt x="763" y="75"/>
                    <a:pt x="814" y="0"/>
                  </a:cubicBezTo>
                  <a:cubicBezTo>
                    <a:pt x="761" y="50"/>
                    <a:pt x="687" y="80"/>
                    <a:pt x="607" y="80"/>
                  </a:cubicBezTo>
                  <a:close/>
                </a:path>
              </a:pathLst>
            </a:custGeom>
            <a:solidFill>
              <a:srgbClr val="8A8A8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62" name="Group 61"/>
          <p:cNvGrpSpPr/>
          <p:nvPr/>
        </p:nvGrpSpPr>
        <p:grpSpPr>
          <a:xfrm rot="6420098">
            <a:off x="4593984" y="4690937"/>
            <a:ext cx="773122" cy="277922"/>
            <a:chOff x="1676400" y="4114800"/>
            <a:chExt cx="5871518" cy="2110694"/>
          </a:xfrm>
        </p:grpSpPr>
        <p:sp>
          <p:nvSpPr>
            <p:cNvPr id="63" name="Freeform 6"/>
            <p:cNvSpPr>
              <a:spLocks/>
            </p:cNvSpPr>
            <p:nvPr/>
          </p:nvSpPr>
          <p:spPr bwMode="auto">
            <a:xfrm>
              <a:off x="4629192" y="4124339"/>
              <a:ext cx="2918726" cy="2091617"/>
            </a:xfrm>
            <a:custGeom>
              <a:avLst/>
              <a:gdLst/>
              <a:ahLst/>
              <a:cxnLst>
                <a:cxn ang="0">
                  <a:pos x="579" y="0"/>
                </a:cxn>
                <a:cxn ang="0">
                  <a:pos x="0" y="0"/>
                </a:cxn>
                <a:cxn ang="0">
                  <a:pos x="0" y="650"/>
                </a:cxn>
                <a:cxn ang="0">
                  <a:pos x="579" y="650"/>
                </a:cxn>
                <a:cxn ang="0">
                  <a:pos x="907" y="325"/>
                </a:cxn>
                <a:cxn ang="0">
                  <a:pos x="579" y="0"/>
                </a:cxn>
              </a:cxnLst>
              <a:rect l="0" t="0" r="r" b="b"/>
              <a:pathLst>
                <a:path w="907" h="650">
                  <a:moveTo>
                    <a:pt x="579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650"/>
                    <a:pt x="0" y="650"/>
                    <a:pt x="0" y="650"/>
                  </a:cubicBezTo>
                  <a:cubicBezTo>
                    <a:pt x="579" y="650"/>
                    <a:pt x="579" y="650"/>
                    <a:pt x="579" y="650"/>
                  </a:cubicBezTo>
                  <a:cubicBezTo>
                    <a:pt x="760" y="650"/>
                    <a:pt x="907" y="504"/>
                    <a:pt x="907" y="325"/>
                  </a:cubicBezTo>
                  <a:cubicBezTo>
                    <a:pt x="907" y="146"/>
                    <a:pt x="760" y="0"/>
                    <a:pt x="579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4" name="Freeform 7"/>
            <p:cNvSpPr>
              <a:spLocks/>
            </p:cNvSpPr>
            <p:nvPr/>
          </p:nvSpPr>
          <p:spPr bwMode="auto">
            <a:xfrm>
              <a:off x="1676400" y="4114800"/>
              <a:ext cx="2952792" cy="2110694"/>
            </a:xfrm>
            <a:custGeom>
              <a:avLst/>
              <a:gdLst/>
              <a:ahLst/>
              <a:cxnLst>
                <a:cxn ang="0">
                  <a:pos x="331" y="656"/>
                </a:cxn>
                <a:cxn ang="0">
                  <a:pos x="0" y="328"/>
                </a:cxn>
                <a:cxn ang="0">
                  <a:pos x="331" y="0"/>
                </a:cxn>
                <a:cxn ang="0">
                  <a:pos x="917" y="0"/>
                </a:cxn>
                <a:cxn ang="0">
                  <a:pos x="917" y="656"/>
                </a:cxn>
                <a:cxn ang="0">
                  <a:pos x="331" y="656"/>
                </a:cxn>
              </a:cxnLst>
              <a:rect l="0" t="0" r="r" b="b"/>
              <a:pathLst>
                <a:path w="917" h="656">
                  <a:moveTo>
                    <a:pt x="331" y="656"/>
                  </a:moveTo>
                  <a:cubicBezTo>
                    <a:pt x="148" y="656"/>
                    <a:pt x="0" y="509"/>
                    <a:pt x="0" y="328"/>
                  </a:cubicBezTo>
                  <a:cubicBezTo>
                    <a:pt x="0" y="147"/>
                    <a:pt x="148" y="0"/>
                    <a:pt x="331" y="0"/>
                  </a:cubicBezTo>
                  <a:cubicBezTo>
                    <a:pt x="917" y="0"/>
                    <a:pt x="917" y="0"/>
                    <a:pt x="917" y="0"/>
                  </a:cubicBezTo>
                  <a:cubicBezTo>
                    <a:pt x="917" y="656"/>
                    <a:pt x="917" y="656"/>
                    <a:pt x="917" y="656"/>
                  </a:cubicBezTo>
                  <a:lnTo>
                    <a:pt x="331" y="65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50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5" name="Freeform 9"/>
            <p:cNvSpPr>
              <a:spLocks/>
            </p:cNvSpPr>
            <p:nvPr/>
          </p:nvSpPr>
          <p:spPr bwMode="auto">
            <a:xfrm>
              <a:off x="1982989" y="4316467"/>
              <a:ext cx="2646203" cy="866624"/>
            </a:xfrm>
            <a:custGeom>
              <a:avLst/>
              <a:gdLst/>
              <a:ahLst/>
              <a:cxnLst>
                <a:cxn ang="0">
                  <a:pos x="278" y="269"/>
                </a:cxn>
                <a:cxn ang="0">
                  <a:pos x="0" y="134"/>
                </a:cxn>
                <a:cxn ang="0">
                  <a:pos x="278" y="0"/>
                </a:cxn>
                <a:cxn ang="0">
                  <a:pos x="822" y="0"/>
                </a:cxn>
                <a:cxn ang="0">
                  <a:pos x="822" y="269"/>
                </a:cxn>
                <a:cxn ang="0">
                  <a:pos x="278" y="269"/>
                </a:cxn>
              </a:cxnLst>
              <a:rect l="0" t="0" r="r" b="b"/>
              <a:pathLst>
                <a:path w="822" h="269">
                  <a:moveTo>
                    <a:pt x="278" y="269"/>
                  </a:moveTo>
                  <a:cubicBezTo>
                    <a:pt x="110" y="269"/>
                    <a:pt x="0" y="209"/>
                    <a:pt x="0" y="134"/>
                  </a:cubicBezTo>
                  <a:cubicBezTo>
                    <a:pt x="0" y="60"/>
                    <a:pt x="110" y="0"/>
                    <a:pt x="278" y="0"/>
                  </a:cubicBezTo>
                  <a:cubicBezTo>
                    <a:pt x="822" y="0"/>
                    <a:pt x="822" y="0"/>
                    <a:pt x="822" y="0"/>
                  </a:cubicBezTo>
                  <a:cubicBezTo>
                    <a:pt x="822" y="269"/>
                    <a:pt x="822" y="269"/>
                    <a:pt x="822" y="269"/>
                  </a:cubicBezTo>
                  <a:lnTo>
                    <a:pt x="278" y="26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40000"/>
                    <a:lumOff val="60000"/>
                    <a:shade val="30000"/>
                    <a:satMod val="115000"/>
                    <a:alpha val="51000"/>
                  </a:schemeClr>
                </a:gs>
                <a:gs pos="50000">
                  <a:schemeClr val="accent2">
                    <a:lumMod val="40000"/>
                    <a:lumOff val="60000"/>
                    <a:shade val="67500"/>
                    <a:satMod val="115000"/>
                    <a:alpha val="65000"/>
                  </a:schemeClr>
                </a:gs>
                <a:gs pos="100000">
                  <a:schemeClr val="accent2">
                    <a:lumMod val="40000"/>
                    <a:lumOff val="6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6" name="Freeform 11"/>
            <p:cNvSpPr>
              <a:spLocks/>
            </p:cNvSpPr>
            <p:nvPr/>
          </p:nvSpPr>
          <p:spPr bwMode="auto">
            <a:xfrm>
              <a:off x="2004791" y="5698161"/>
              <a:ext cx="2624401" cy="38017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2" y="118"/>
                </a:cxn>
                <a:cxn ang="0">
                  <a:pos x="815" y="118"/>
                </a:cxn>
                <a:cxn ang="0">
                  <a:pos x="815" y="74"/>
                </a:cxn>
                <a:cxn ang="0">
                  <a:pos x="203" y="74"/>
                </a:cxn>
                <a:cxn ang="0">
                  <a:pos x="0" y="0"/>
                </a:cxn>
              </a:cxnLst>
              <a:rect l="0" t="0" r="r" b="b"/>
              <a:pathLst>
                <a:path w="815" h="118">
                  <a:moveTo>
                    <a:pt x="0" y="0"/>
                  </a:moveTo>
                  <a:cubicBezTo>
                    <a:pt x="52" y="71"/>
                    <a:pt x="137" y="118"/>
                    <a:pt x="232" y="118"/>
                  </a:cubicBezTo>
                  <a:cubicBezTo>
                    <a:pt x="815" y="118"/>
                    <a:pt x="815" y="118"/>
                    <a:pt x="815" y="118"/>
                  </a:cubicBezTo>
                  <a:cubicBezTo>
                    <a:pt x="815" y="74"/>
                    <a:pt x="815" y="74"/>
                    <a:pt x="815" y="74"/>
                  </a:cubicBezTo>
                  <a:cubicBezTo>
                    <a:pt x="203" y="74"/>
                    <a:pt x="203" y="74"/>
                    <a:pt x="203" y="74"/>
                  </a:cubicBezTo>
                  <a:cubicBezTo>
                    <a:pt x="125" y="74"/>
                    <a:pt x="53" y="46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7" name="Freeform 12"/>
            <p:cNvSpPr>
              <a:spLocks/>
            </p:cNvSpPr>
            <p:nvPr/>
          </p:nvSpPr>
          <p:spPr bwMode="auto">
            <a:xfrm>
              <a:off x="1799036" y="4252425"/>
              <a:ext cx="1136423" cy="1084643"/>
            </a:xfrm>
            <a:custGeom>
              <a:avLst/>
              <a:gdLst/>
              <a:ahLst/>
              <a:cxnLst>
                <a:cxn ang="0">
                  <a:pos x="7" y="255"/>
                </a:cxn>
                <a:cxn ang="0">
                  <a:pos x="73" y="255"/>
                </a:cxn>
                <a:cxn ang="0">
                  <a:pos x="293" y="65"/>
                </a:cxn>
                <a:cxn ang="0">
                  <a:pos x="300" y="65"/>
                </a:cxn>
                <a:cxn ang="0">
                  <a:pos x="300" y="0"/>
                </a:cxn>
                <a:cxn ang="0">
                  <a:pos x="293" y="0"/>
                </a:cxn>
                <a:cxn ang="0">
                  <a:pos x="7" y="255"/>
                </a:cxn>
              </a:cxnLst>
              <a:rect l="0" t="0" r="r" b="b"/>
              <a:pathLst>
                <a:path w="353" h="337">
                  <a:moveTo>
                    <a:pt x="7" y="255"/>
                  </a:moveTo>
                  <a:cubicBezTo>
                    <a:pt x="0" y="337"/>
                    <a:pt x="64" y="315"/>
                    <a:pt x="73" y="255"/>
                  </a:cubicBezTo>
                  <a:cubicBezTo>
                    <a:pt x="90" y="153"/>
                    <a:pt x="181" y="65"/>
                    <a:pt x="293" y="65"/>
                  </a:cubicBezTo>
                  <a:cubicBezTo>
                    <a:pt x="293" y="65"/>
                    <a:pt x="296" y="65"/>
                    <a:pt x="300" y="65"/>
                  </a:cubicBezTo>
                  <a:cubicBezTo>
                    <a:pt x="350" y="65"/>
                    <a:pt x="353" y="0"/>
                    <a:pt x="300" y="0"/>
                  </a:cubicBezTo>
                  <a:cubicBezTo>
                    <a:pt x="297" y="0"/>
                    <a:pt x="293" y="0"/>
                    <a:pt x="293" y="0"/>
                  </a:cubicBezTo>
                  <a:cubicBezTo>
                    <a:pt x="145" y="0"/>
                    <a:pt x="19" y="118"/>
                    <a:pt x="7" y="255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8" name="Oval 13"/>
            <p:cNvSpPr>
              <a:spLocks noChangeArrowheads="1"/>
            </p:cNvSpPr>
            <p:nvPr/>
          </p:nvSpPr>
          <p:spPr bwMode="auto">
            <a:xfrm>
              <a:off x="2928646" y="4246974"/>
              <a:ext cx="207118" cy="201667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9" name="Freeform 8"/>
            <p:cNvSpPr>
              <a:spLocks/>
            </p:cNvSpPr>
            <p:nvPr/>
          </p:nvSpPr>
          <p:spPr bwMode="auto">
            <a:xfrm>
              <a:off x="4629192" y="4320556"/>
              <a:ext cx="2655741" cy="859812"/>
            </a:xfrm>
            <a:custGeom>
              <a:avLst/>
              <a:gdLst/>
              <a:ahLst/>
              <a:cxnLst>
                <a:cxn ang="0">
                  <a:pos x="524" y="0"/>
                </a:cxn>
                <a:cxn ang="0">
                  <a:pos x="0" y="0"/>
                </a:cxn>
                <a:cxn ang="0">
                  <a:pos x="0" y="267"/>
                </a:cxn>
                <a:cxn ang="0">
                  <a:pos x="524" y="267"/>
                </a:cxn>
                <a:cxn ang="0">
                  <a:pos x="825" y="133"/>
                </a:cxn>
                <a:cxn ang="0">
                  <a:pos x="524" y="0"/>
                </a:cxn>
              </a:cxnLst>
              <a:rect l="0" t="0" r="r" b="b"/>
              <a:pathLst>
                <a:path w="825" h="267">
                  <a:moveTo>
                    <a:pt x="52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67"/>
                    <a:pt x="0" y="267"/>
                    <a:pt x="0" y="267"/>
                  </a:cubicBezTo>
                  <a:cubicBezTo>
                    <a:pt x="524" y="267"/>
                    <a:pt x="524" y="267"/>
                    <a:pt x="524" y="267"/>
                  </a:cubicBezTo>
                  <a:cubicBezTo>
                    <a:pt x="690" y="267"/>
                    <a:pt x="825" y="207"/>
                    <a:pt x="825" y="133"/>
                  </a:cubicBezTo>
                  <a:cubicBezTo>
                    <a:pt x="825" y="60"/>
                    <a:pt x="690" y="0"/>
                    <a:pt x="524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shade val="67500"/>
                    <a:satMod val="115000"/>
                    <a:alpha val="20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0" name="Freeform 10"/>
            <p:cNvSpPr>
              <a:spLocks/>
            </p:cNvSpPr>
            <p:nvPr/>
          </p:nvSpPr>
          <p:spPr bwMode="auto">
            <a:xfrm>
              <a:off x="4629192" y="5679084"/>
              <a:ext cx="2620313" cy="399247"/>
            </a:xfrm>
            <a:custGeom>
              <a:avLst/>
              <a:gdLst/>
              <a:ahLst/>
              <a:cxnLst>
                <a:cxn ang="0">
                  <a:pos x="607" y="80"/>
                </a:cxn>
                <a:cxn ang="0">
                  <a:pos x="0" y="80"/>
                </a:cxn>
                <a:cxn ang="0">
                  <a:pos x="0" y="124"/>
                </a:cxn>
                <a:cxn ang="0">
                  <a:pos x="579" y="124"/>
                </a:cxn>
                <a:cxn ang="0">
                  <a:pos x="814" y="0"/>
                </a:cxn>
                <a:cxn ang="0">
                  <a:pos x="607" y="80"/>
                </a:cxn>
              </a:cxnLst>
              <a:rect l="0" t="0" r="r" b="b"/>
              <a:pathLst>
                <a:path w="814" h="124">
                  <a:moveTo>
                    <a:pt x="607" y="80"/>
                  </a:moveTo>
                  <a:cubicBezTo>
                    <a:pt x="0" y="80"/>
                    <a:pt x="0" y="80"/>
                    <a:pt x="0" y="80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579" y="124"/>
                    <a:pt x="579" y="124"/>
                    <a:pt x="579" y="124"/>
                  </a:cubicBezTo>
                  <a:cubicBezTo>
                    <a:pt x="677" y="124"/>
                    <a:pt x="763" y="75"/>
                    <a:pt x="814" y="0"/>
                  </a:cubicBezTo>
                  <a:cubicBezTo>
                    <a:pt x="761" y="50"/>
                    <a:pt x="687" y="80"/>
                    <a:pt x="607" y="80"/>
                  </a:cubicBezTo>
                  <a:close/>
                </a:path>
              </a:pathLst>
            </a:custGeom>
            <a:solidFill>
              <a:srgbClr val="8A8A8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3698307" y="4953000"/>
            <a:ext cx="773122" cy="277922"/>
            <a:chOff x="1676400" y="4114800"/>
            <a:chExt cx="5871518" cy="2110694"/>
          </a:xfrm>
        </p:grpSpPr>
        <p:sp>
          <p:nvSpPr>
            <p:cNvPr id="72" name="Freeform 6"/>
            <p:cNvSpPr>
              <a:spLocks/>
            </p:cNvSpPr>
            <p:nvPr/>
          </p:nvSpPr>
          <p:spPr bwMode="auto">
            <a:xfrm>
              <a:off x="4629192" y="4124339"/>
              <a:ext cx="2918726" cy="2091617"/>
            </a:xfrm>
            <a:custGeom>
              <a:avLst/>
              <a:gdLst/>
              <a:ahLst/>
              <a:cxnLst>
                <a:cxn ang="0">
                  <a:pos x="579" y="0"/>
                </a:cxn>
                <a:cxn ang="0">
                  <a:pos x="0" y="0"/>
                </a:cxn>
                <a:cxn ang="0">
                  <a:pos x="0" y="650"/>
                </a:cxn>
                <a:cxn ang="0">
                  <a:pos x="579" y="650"/>
                </a:cxn>
                <a:cxn ang="0">
                  <a:pos x="907" y="325"/>
                </a:cxn>
                <a:cxn ang="0">
                  <a:pos x="579" y="0"/>
                </a:cxn>
              </a:cxnLst>
              <a:rect l="0" t="0" r="r" b="b"/>
              <a:pathLst>
                <a:path w="907" h="650">
                  <a:moveTo>
                    <a:pt x="579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650"/>
                    <a:pt x="0" y="650"/>
                    <a:pt x="0" y="650"/>
                  </a:cubicBezTo>
                  <a:cubicBezTo>
                    <a:pt x="579" y="650"/>
                    <a:pt x="579" y="650"/>
                    <a:pt x="579" y="650"/>
                  </a:cubicBezTo>
                  <a:cubicBezTo>
                    <a:pt x="760" y="650"/>
                    <a:pt x="907" y="504"/>
                    <a:pt x="907" y="325"/>
                  </a:cubicBezTo>
                  <a:cubicBezTo>
                    <a:pt x="907" y="146"/>
                    <a:pt x="760" y="0"/>
                    <a:pt x="579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3" name="Freeform 7"/>
            <p:cNvSpPr>
              <a:spLocks/>
            </p:cNvSpPr>
            <p:nvPr/>
          </p:nvSpPr>
          <p:spPr bwMode="auto">
            <a:xfrm>
              <a:off x="1676400" y="4114800"/>
              <a:ext cx="2952792" cy="2110694"/>
            </a:xfrm>
            <a:custGeom>
              <a:avLst/>
              <a:gdLst/>
              <a:ahLst/>
              <a:cxnLst>
                <a:cxn ang="0">
                  <a:pos x="331" y="656"/>
                </a:cxn>
                <a:cxn ang="0">
                  <a:pos x="0" y="328"/>
                </a:cxn>
                <a:cxn ang="0">
                  <a:pos x="331" y="0"/>
                </a:cxn>
                <a:cxn ang="0">
                  <a:pos x="917" y="0"/>
                </a:cxn>
                <a:cxn ang="0">
                  <a:pos x="917" y="656"/>
                </a:cxn>
                <a:cxn ang="0">
                  <a:pos x="331" y="656"/>
                </a:cxn>
              </a:cxnLst>
              <a:rect l="0" t="0" r="r" b="b"/>
              <a:pathLst>
                <a:path w="917" h="656">
                  <a:moveTo>
                    <a:pt x="331" y="656"/>
                  </a:moveTo>
                  <a:cubicBezTo>
                    <a:pt x="148" y="656"/>
                    <a:pt x="0" y="509"/>
                    <a:pt x="0" y="328"/>
                  </a:cubicBezTo>
                  <a:cubicBezTo>
                    <a:pt x="0" y="147"/>
                    <a:pt x="148" y="0"/>
                    <a:pt x="331" y="0"/>
                  </a:cubicBezTo>
                  <a:cubicBezTo>
                    <a:pt x="917" y="0"/>
                    <a:pt x="917" y="0"/>
                    <a:pt x="917" y="0"/>
                  </a:cubicBezTo>
                  <a:cubicBezTo>
                    <a:pt x="917" y="656"/>
                    <a:pt x="917" y="656"/>
                    <a:pt x="917" y="656"/>
                  </a:cubicBezTo>
                  <a:lnTo>
                    <a:pt x="331" y="65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50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4" name="Freeform 9"/>
            <p:cNvSpPr>
              <a:spLocks/>
            </p:cNvSpPr>
            <p:nvPr/>
          </p:nvSpPr>
          <p:spPr bwMode="auto">
            <a:xfrm>
              <a:off x="1982989" y="4316467"/>
              <a:ext cx="2646203" cy="866624"/>
            </a:xfrm>
            <a:custGeom>
              <a:avLst/>
              <a:gdLst/>
              <a:ahLst/>
              <a:cxnLst>
                <a:cxn ang="0">
                  <a:pos x="278" y="269"/>
                </a:cxn>
                <a:cxn ang="0">
                  <a:pos x="0" y="134"/>
                </a:cxn>
                <a:cxn ang="0">
                  <a:pos x="278" y="0"/>
                </a:cxn>
                <a:cxn ang="0">
                  <a:pos x="822" y="0"/>
                </a:cxn>
                <a:cxn ang="0">
                  <a:pos x="822" y="269"/>
                </a:cxn>
                <a:cxn ang="0">
                  <a:pos x="278" y="269"/>
                </a:cxn>
              </a:cxnLst>
              <a:rect l="0" t="0" r="r" b="b"/>
              <a:pathLst>
                <a:path w="822" h="269">
                  <a:moveTo>
                    <a:pt x="278" y="269"/>
                  </a:moveTo>
                  <a:cubicBezTo>
                    <a:pt x="110" y="269"/>
                    <a:pt x="0" y="209"/>
                    <a:pt x="0" y="134"/>
                  </a:cubicBezTo>
                  <a:cubicBezTo>
                    <a:pt x="0" y="60"/>
                    <a:pt x="110" y="0"/>
                    <a:pt x="278" y="0"/>
                  </a:cubicBezTo>
                  <a:cubicBezTo>
                    <a:pt x="822" y="0"/>
                    <a:pt x="822" y="0"/>
                    <a:pt x="822" y="0"/>
                  </a:cubicBezTo>
                  <a:cubicBezTo>
                    <a:pt x="822" y="269"/>
                    <a:pt x="822" y="269"/>
                    <a:pt x="822" y="269"/>
                  </a:cubicBezTo>
                  <a:lnTo>
                    <a:pt x="278" y="26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40000"/>
                    <a:lumOff val="60000"/>
                    <a:shade val="30000"/>
                    <a:satMod val="115000"/>
                    <a:alpha val="51000"/>
                  </a:schemeClr>
                </a:gs>
                <a:gs pos="50000">
                  <a:schemeClr val="accent2">
                    <a:lumMod val="40000"/>
                    <a:lumOff val="60000"/>
                    <a:shade val="67500"/>
                    <a:satMod val="115000"/>
                    <a:alpha val="65000"/>
                  </a:schemeClr>
                </a:gs>
                <a:gs pos="100000">
                  <a:schemeClr val="accent2">
                    <a:lumMod val="40000"/>
                    <a:lumOff val="6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5" name="Freeform 11"/>
            <p:cNvSpPr>
              <a:spLocks/>
            </p:cNvSpPr>
            <p:nvPr/>
          </p:nvSpPr>
          <p:spPr bwMode="auto">
            <a:xfrm>
              <a:off x="2004791" y="5698161"/>
              <a:ext cx="2624401" cy="38017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2" y="118"/>
                </a:cxn>
                <a:cxn ang="0">
                  <a:pos x="815" y="118"/>
                </a:cxn>
                <a:cxn ang="0">
                  <a:pos x="815" y="74"/>
                </a:cxn>
                <a:cxn ang="0">
                  <a:pos x="203" y="74"/>
                </a:cxn>
                <a:cxn ang="0">
                  <a:pos x="0" y="0"/>
                </a:cxn>
              </a:cxnLst>
              <a:rect l="0" t="0" r="r" b="b"/>
              <a:pathLst>
                <a:path w="815" h="118">
                  <a:moveTo>
                    <a:pt x="0" y="0"/>
                  </a:moveTo>
                  <a:cubicBezTo>
                    <a:pt x="52" y="71"/>
                    <a:pt x="137" y="118"/>
                    <a:pt x="232" y="118"/>
                  </a:cubicBezTo>
                  <a:cubicBezTo>
                    <a:pt x="815" y="118"/>
                    <a:pt x="815" y="118"/>
                    <a:pt x="815" y="118"/>
                  </a:cubicBezTo>
                  <a:cubicBezTo>
                    <a:pt x="815" y="74"/>
                    <a:pt x="815" y="74"/>
                    <a:pt x="815" y="74"/>
                  </a:cubicBezTo>
                  <a:cubicBezTo>
                    <a:pt x="203" y="74"/>
                    <a:pt x="203" y="74"/>
                    <a:pt x="203" y="74"/>
                  </a:cubicBezTo>
                  <a:cubicBezTo>
                    <a:pt x="125" y="74"/>
                    <a:pt x="53" y="46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6" name="Freeform 12"/>
            <p:cNvSpPr>
              <a:spLocks/>
            </p:cNvSpPr>
            <p:nvPr/>
          </p:nvSpPr>
          <p:spPr bwMode="auto">
            <a:xfrm>
              <a:off x="1799036" y="4252425"/>
              <a:ext cx="1136423" cy="1084643"/>
            </a:xfrm>
            <a:custGeom>
              <a:avLst/>
              <a:gdLst/>
              <a:ahLst/>
              <a:cxnLst>
                <a:cxn ang="0">
                  <a:pos x="7" y="255"/>
                </a:cxn>
                <a:cxn ang="0">
                  <a:pos x="73" y="255"/>
                </a:cxn>
                <a:cxn ang="0">
                  <a:pos x="293" y="65"/>
                </a:cxn>
                <a:cxn ang="0">
                  <a:pos x="300" y="65"/>
                </a:cxn>
                <a:cxn ang="0">
                  <a:pos x="300" y="0"/>
                </a:cxn>
                <a:cxn ang="0">
                  <a:pos x="293" y="0"/>
                </a:cxn>
                <a:cxn ang="0">
                  <a:pos x="7" y="255"/>
                </a:cxn>
              </a:cxnLst>
              <a:rect l="0" t="0" r="r" b="b"/>
              <a:pathLst>
                <a:path w="353" h="337">
                  <a:moveTo>
                    <a:pt x="7" y="255"/>
                  </a:moveTo>
                  <a:cubicBezTo>
                    <a:pt x="0" y="337"/>
                    <a:pt x="64" y="315"/>
                    <a:pt x="73" y="255"/>
                  </a:cubicBezTo>
                  <a:cubicBezTo>
                    <a:pt x="90" y="153"/>
                    <a:pt x="181" y="65"/>
                    <a:pt x="293" y="65"/>
                  </a:cubicBezTo>
                  <a:cubicBezTo>
                    <a:pt x="293" y="65"/>
                    <a:pt x="296" y="65"/>
                    <a:pt x="300" y="65"/>
                  </a:cubicBezTo>
                  <a:cubicBezTo>
                    <a:pt x="350" y="65"/>
                    <a:pt x="353" y="0"/>
                    <a:pt x="300" y="0"/>
                  </a:cubicBezTo>
                  <a:cubicBezTo>
                    <a:pt x="297" y="0"/>
                    <a:pt x="293" y="0"/>
                    <a:pt x="293" y="0"/>
                  </a:cubicBezTo>
                  <a:cubicBezTo>
                    <a:pt x="145" y="0"/>
                    <a:pt x="19" y="118"/>
                    <a:pt x="7" y="255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7" name="Oval 13"/>
            <p:cNvSpPr>
              <a:spLocks noChangeArrowheads="1"/>
            </p:cNvSpPr>
            <p:nvPr/>
          </p:nvSpPr>
          <p:spPr bwMode="auto">
            <a:xfrm>
              <a:off x="2928646" y="4246974"/>
              <a:ext cx="207118" cy="201667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8" name="Freeform 8"/>
            <p:cNvSpPr>
              <a:spLocks/>
            </p:cNvSpPr>
            <p:nvPr/>
          </p:nvSpPr>
          <p:spPr bwMode="auto">
            <a:xfrm>
              <a:off x="4629192" y="4320556"/>
              <a:ext cx="2655741" cy="859812"/>
            </a:xfrm>
            <a:custGeom>
              <a:avLst/>
              <a:gdLst/>
              <a:ahLst/>
              <a:cxnLst>
                <a:cxn ang="0">
                  <a:pos x="524" y="0"/>
                </a:cxn>
                <a:cxn ang="0">
                  <a:pos x="0" y="0"/>
                </a:cxn>
                <a:cxn ang="0">
                  <a:pos x="0" y="267"/>
                </a:cxn>
                <a:cxn ang="0">
                  <a:pos x="524" y="267"/>
                </a:cxn>
                <a:cxn ang="0">
                  <a:pos x="825" y="133"/>
                </a:cxn>
                <a:cxn ang="0">
                  <a:pos x="524" y="0"/>
                </a:cxn>
              </a:cxnLst>
              <a:rect l="0" t="0" r="r" b="b"/>
              <a:pathLst>
                <a:path w="825" h="267">
                  <a:moveTo>
                    <a:pt x="52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67"/>
                    <a:pt x="0" y="267"/>
                    <a:pt x="0" y="267"/>
                  </a:cubicBezTo>
                  <a:cubicBezTo>
                    <a:pt x="524" y="267"/>
                    <a:pt x="524" y="267"/>
                    <a:pt x="524" y="267"/>
                  </a:cubicBezTo>
                  <a:cubicBezTo>
                    <a:pt x="690" y="267"/>
                    <a:pt x="825" y="207"/>
                    <a:pt x="825" y="133"/>
                  </a:cubicBezTo>
                  <a:cubicBezTo>
                    <a:pt x="825" y="60"/>
                    <a:pt x="690" y="0"/>
                    <a:pt x="524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shade val="67500"/>
                    <a:satMod val="115000"/>
                    <a:alpha val="20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9" name="Freeform 10"/>
            <p:cNvSpPr>
              <a:spLocks/>
            </p:cNvSpPr>
            <p:nvPr/>
          </p:nvSpPr>
          <p:spPr bwMode="auto">
            <a:xfrm>
              <a:off x="4629192" y="5679084"/>
              <a:ext cx="2620313" cy="399247"/>
            </a:xfrm>
            <a:custGeom>
              <a:avLst/>
              <a:gdLst/>
              <a:ahLst/>
              <a:cxnLst>
                <a:cxn ang="0">
                  <a:pos x="607" y="80"/>
                </a:cxn>
                <a:cxn ang="0">
                  <a:pos x="0" y="80"/>
                </a:cxn>
                <a:cxn ang="0">
                  <a:pos x="0" y="124"/>
                </a:cxn>
                <a:cxn ang="0">
                  <a:pos x="579" y="124"/>
                </a:cxn>
                <a:cxn ang="0">
                  <a:pos x="814" y="0"/>
                </a:cxn>
                <a:cxn ang="0">
                  <a:pos x="607" y="80"/>
                </a:cxn>
              </a:cxnLst>
              <a:rect l="0" t="0" r="r" b="b"/>
              <a:pathLst>
                <a:path w="814" h="124">
                  <a:moveTo>
                    <a:pt x="607" y="80"/>
                  </a:moveTo>
                  <a:cubicBezTo>
                    <a:pt x="0" y="80"/>
                    <a:pt x="0" y="80"/>
                    <a:pt x="0" y="80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579" y="124"/>
                    <a:pt x="579" y="124"/>
                    <a:pt x="579" y="124"/>
                  </a:cubicBezTo>
                  <a:cubicBezTo>
                    <a:pt x="677" y="124"/>
                    <a:pt x="763" y="75"/>
                    <a:pt x="814" y="0"/>
                  </a:cubicBezTo>
                  <a:cubicBezTo>
                    <a:pt x="761" y="50"/>
                    <a:pt x="687" y="80"/>
                    <a:pt x="607" y="80"/>
                  </a:cubicBezTo>
                  <a:close/>
                </a:path>
              </a:pathLst>
            </a:custGeom>
            <a:solidFill>
              <a:srgbClr val="8A8A8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80" name="Group 79"/>
          <p:cNvGrpSpPr/>
          <p:nvPr/>
        </p:nvGrpSpPr>
        <p:grpSpPr>
          <a:xfrm rot="2107933">
            <a:off x="4848927" y="4084320"/>
            <a:ext cx="773122" cy="277922"/>
            <a:chOff x="1676400" y="4114800"/>
            <a:chExt cx="5871518" cy="2110694"/>
          </a:xfrm>
        </p:grpSpPr>
        <p:sp>
          <p:nvSpPr>
            <p:cNvPr id="81" name="Freeform 6"/>
            <p:cNvSpPr>
              <a:spLocks/>
            </p:cNvSpPr>
            <p:nvPr/>
          </p:nvSpPr>
          <p:spPr bwMode="auto">
            <a:xfrm>
              <a:off x="4629192" y="4124339"/>
              <a:ext cx="2918726" cy="2091617"/>
            </a:xfrm>
            <a:custGeom>
              <a:avLst/>
              <a:gdLst/>
              <a:ahLst/>
              <a:cxnLst>
                <a:cxn ang="0">
                  <a:pos x="579" y="0"/>
                </a:cxn>
                <a:cxn ang="0">
                  <a:pos x="0" y="0"/>
                </a:cxn>
                <a:cxn ang="0">
                  <a:pos x="0" y="650"/>
                </a:cxn>
                <a:cxn ang="0">
                  <a:pos x="579" y="650"/>
                </a:cxn>
                <a:cxn ang="0">
                  <a:pos x="907" y="325"/>
                </a:cxn>
                <a:cxn ang="0">
                  <a:pos x="579" y="0"/>
                </a:cxn>
              </a:cxnLst>
              <a:rect l="0" t="0" r="r" b="b"/>
              <a:pathLst>
                <a:path w="907" h="650">
                  <a:moveTo>
                    <a:pt x="579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650"/>
                    <a:pt x="0" y="650"/>
                    <a:pt x="0" y="650"/>
                  </a:cubicBezTo>
                  <a:cubicBezTo>
                    <a:pt x="579" y="650"/>
                    <a:pt x="579" y="650"/>
                    <a:pt x="579" y="650"/>
                  </a:cubicBezTo>
                  <a:cubicBezTo>
                    <a:pt x="760" y="650"/>
                    <a:pt x="907" y="504"/>
                    <a:pt x="907" y="325"/>
                  </a:cubicBezTo>
                  <a:cubicBezTo>
                    <a:pt x="907" y="146"/>
                    <a:pt x="760" y="0"/>
                    <a:pt x="579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2" name="Freeform 7"/>
            <p:cNvSpPr>
              <a:spLocks/>
            </p:cNvSpPr>
            <p:nvPr/>
          </p:nvSpPr>
          <p:spPr bwMode="auto">
            <a:xfrm>
              <a:off x="1676400" y="4114800"/>
              <a:ext cx="2952792" cy="2110694"/>
            </a:xfrm>
            <a:custGeom>
              <a:avLst/>
              <a:gdLst/>
              <a:ahLst/>
              <a:cxnLst>
                <a:cxn ang="0">
                  <a:pos x="331" y="656"/>
                </a:cxn>
                <a:cxn ang="0">
                  <a:pos x="0" y="328"/>
                </a:cxn>
                <a:cxn ang="0">
                  <a:pos x="331" y="0"/>
                </a:cxn>
                <a:cxn ang="0">
                  <a:pos x="917" y="0"/>
                </a:cxn>
                <a:cxn ang="0">
                  <a:pos x="917" y="656"/>
                </a:cxn>
                <a:cxn ang="0">
                  <a:pos x="331" y="656"/>
                </a:cxn>
              </a:cxnLst>
              <a:rect l="0" t="0" r="r" b="b"/>
              <a:pathLst>
                <a:path w="917" h="656">
                  <a:moveTo>
                    <a:pt x="331" y="656"/>
                  </a:moveTo>
                  <a:cubicBezTo>
                    <a:pt x="148" y="656"/>
                    <a:pt x="0" y="509"/>
                    <a:pt x="0" y="328"/>
                  </a:cubicBezTo>
                  <a:cubicBezTo>
                    <a:pt x="0" y="147"/>
                    <a:pt x="148" y="0"/>
                    <a:pt x="331" y="0"/>
                  </a:cubicBezTo>
                  <a:cubicBezTo>
                    <a:pt x="917" y="0"/>
                    <a:pt x="917" y="0"/>
                    <a:pt x="917" y="0"/>
                  </a:cubicBezTo>
                  <a:cubicBezTo>
                    <a:pt x="917" y="656"/>
                    <a:pt x="917" y="656"/>
                    <a:pt x="917" y="656"/>
                  </a:cubicBezTo>
                  <a:lnTo>
                    <a:pt x="331" y="65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50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3" name="Freeform 9"/>
            <p:cNvSpPr>
              <a:spLocks/>
            </p:cNvSpPr>
            <p:nvPr/>
          </p:nvSpPr>
          <p:spPr bwMode="auto">
            <a:xfrm>
              <a:off x="1982989" y="4316467"/>
              <a:ext cx="2646203" cy="866624"/>
            </a:xfrm>
            <a:custGeom>
              <a:avLst/>
              <a:gdLst/>
              <a:ahLst/>
              <a:cxnLst>
                <a:cxn ang="0">
                  <a:pos x="278" y="269"/>
                </a:cxn>
                <a:cxn ang="0">
                  <a:pos x="0" y="134"/>
                </a:cxn>
                <a:cxn ang="0">
                  <a:pos x="278" y="0"/>
                </a:cxn>
                <a:cxn ang="0">
                  <a:pos x="822" y="0"/>
                </a:cxn>
                <a:cxn ang="0">
                  <a:pos x="822" y="269"/>
                </a:cxn>
                <a:cxn ang="0">
                  <a:pos x="278" y="269"/>
                </a:cxn>
              </a:cxnLst>
              <a:rect l="0" t="0" r="r" b="b"/>
              <a:pathLst>
                <a:path w="822" h="269">
                  <a:moveTo>
                    <a:pt x="278" y="269"/>
                  </a:moveTo>
                  <a:cubicBezTo>
                    <a:pt x="110" y="269"/>
                    <a:pt x="0" y="209"/>
                    <a:pt x="0" y="134"/>
                  </a:cubicBezTo>
                  <a:cubicBezTo>
                    <a:pt x="0" y="60"/>
                    <a:pt x="110" y="0"/>
                    <a:pt x="278" y="0"/>
                  </a:cubicBezTo>
                  <a:cubicBezTo>
                    <a:pt x="822" y="0"/>
                    <a:pt x="822" y="0"/>
                    <a:pt x="822" y="0"/>
                  </a:cubicBezTo>
                  <a:cubicBezTo>
                    <a:pt x="822" y="269"/>
                    <a:pt x="822" y="269"/>
                    <a:pt x="822" y="269"/>
                  </a:cubicBezTo>
                  <a:lnTo>
                    <a:pt x="278" y="26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40000"/>
                    <a:lumOff val="60000"/>
                    <a:shade val="30000"/>
                    <a:satMod val="115000"/>
                    <a:alpha val="51000"/>
                  </a:schemeClr>
                </a:gs>
                <a:gs pos="50000">
                  <a:schemeClr val="accent2">
                    <a:lumMod val="40000"/>
                    <a:lumOff val="60000"/>
                    <a:shade val="67500"/>
                    <a:satMod val="115000"/>
                    <a:alpha val="65000"/>
                  </a:schemeClr>
                </a:gs>
                <a:gs pos="100000">
                  <a:schemeClr val="accent2">
                    <a:lumMod val="40000"/>
                    <a:lumOff val="6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4" name="Freeform 11"/>
            <p:cNvSpPr>
              <a:spLocks/>
            </p:cNvSpPr>
            <p:nvPr/>
          </p:nvSpPr>
          <p:spPr bwMode="auto">
            <a:xfrm>
              <a:off x="2004791" y="5698161"/>
              <a:ext cx="2624401" cy="38017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2" y="118"/>
                </a:cxn>
                <a:cxn ang="0">
                  <a:pos x="815" y="118"/>
                </a:cxn>
                <a:cxn ang="0">
                  <a:pos x="815" y="74"/>
                </a:cxn>
                <a:cxn ang="0">
                  <a:pos x="203" y="74"/>
                </a:cxn>
                <a:cxn ang="0">
                  <a:pos x="0" y="0"/>
                </a:cxn>
              </a:cxnLst>
              <a:rect l="0" t="0" r="r" b="b"/>
              <a:pathLst>
                <a:path w="815" h="118">
                  <a:moveTo>
                    <a:pt x="0" y="0"/>
                  </a:moveTo>
                  <a:cubicBezTo>
                    <a:pt x="52" y="71"/>
                    <a:pt x="137" y="118"/>
                    <a:pt x="232" y="118"/>
                  </a:cubicBezTo>
                  <a:cubicBezTo>
                    <a:pt x="815" y="118"/>
                    <a:pt x="815" y="118"/>
                    <a:pt x="815" y="118"/>
                  </a:cubicBezTo>
                  <a:cubicBezTo>
                    <a:pt x="815" y="74"/>
                    <a:pt x="815" y="74"/>
                    <a:pt x="815" y="74"/>
                  </a:cubicBezTo>
                  <a:cubicBezTo>
                    <a:pt x="203" y="74"/>
                    <a:pt x="203" y="74"/>
                    <a:pt x="203" y="74"/>
                  </a:cubicBezTo>
                  <a:cubicBezTo>
                    <a:pt x="125" y="74"/>
                    <a:pt x="53" y="46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5" name="Freeform 12"/>
            <p:cNvSpPr>
              <a:spLocks/>
            </p:cNvSpPr>
            <p:nvPr/>
          </p:nvSpPr>
          <p:spPr bwMode="auto">
            <a:xfrm>
              <a:off x="1799036" y="4252425"/>
              <a:ext cx="1136423" cy="1084643"/>
            </a:xfrm>
            <a:custGeom>
              <a:avLst/>
              <a:gdLst/>
              <a:ahLst/>
              <a:cxnLst>
                <a:cxn ang="0">
                  <a:pos x="7" y="255"/>
                </a:cxn>
                <a:cxn ang="0">
                  <a:pos x="73" y="255"/>
                </a:cxn>
                <a:cxn ang="0">
                  <a:pos x="293" y="65"/>
                </a:cxn>
                <a:cxn ang="0">
                  <a:pos x="300" y="65"/>
                </a:cxn>
                <a:cxn ang="0">
                  <a:pos x="300" y="0"/>
                </a:cxn>
                <a:cxn ang="0">
                  <a:pos x="293" y="0"/>
                </a:cxn>
                <a:cxn ang="0">
                  <a:pos x="7" y="255"/>
                </a:cxn>
              </a:cxnLst>
              <a:rect l="0" t="0" r="r" b="b"/>
              <a:pathLst>
                <a:path w="353" h="337">
                  <a:moveTo>
                    <a:pt x="7" y="255"/>
                  </a:moveTo>
                  <a:cubicBezTo>
                    <a:pt x="0" y="337"/>
                    <a:pt x="64" y="315"/>
                    <a:pt x="73" y="255"/>
                  </a:cubicBezTo>
                  <a:cubicBezTo>
                    <a:pt x="90" y="153"/>
                    <a:pt x="181" y="65"/>
                    <a:pt x="293" y="65"/>
                  </a:cubicBezTo>
                  <a:cubicBezTo>
                    <a:pt x="293" y="65"/>
                    <a:pt x="296" y="65"/>
                    <a:pt x="300" y="65"/>
                  </a:cubicBezTo>
                  <a:cubicBezTo>
                    <a:pt x="350" y="65"/>
                    <a:pt x="353" y="0"/>
                    <a:pt x="300" y="0"/>
                  </a:cubicBezTo>
                  <a:cubicBezTo>
                    <a:pt x="297" y="0"/>
                    <a:pt x="293" y="0"/>
                    <a:pt x="293" y="0"/>
                  </a:cubicBezTo>
                  <a:cubicBezTo>
                    <a:pt x="145" y="0"/>
                    <a:pt x="19" y="118"/>
                    <a:pt x="7" y="255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6" name="Oval 13"/>
            <p:cNvSpPr>
              <a:spLocks noChangeArrowheads="1"/>
            </p:cNvSpPr>
            <p:nvPr/>
          </p:nvSpPr>
          <p:spPr bwMode="auto">
            <a:xfrm>
              <a:off x="2928646" y="4246974"/>
              <a:ext cx="207118" cy="201667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7" name="Freeform 8"/>
            <p:cNvSpPr>
              <a:spLocks/>
            </p:cNvSpPr>
            <p:nvPr/>
          </p:nvSpPr>
          <p:spPr bwMode="auto">
            <a:xfrm>
              <a:off x="4629192" y="4320556"/>
              <a:ext cx="2655741" cy="859812"/>
            </a:xfrm>
            <a:custGeom>
              <a:avLst/>
              <a:gdLst/>
              <a:ahLst/>
              <a:cxnLst>
                <a:cxn ang="0">
                  <a:pos x="524" y="0"/>
                </a:cxn>
                <a:cxn ang="0">
                  <a:pos x="0" y="0"/>
                </a:cxn>
                <a:cxn ang="0">
                  <a:pos x="0" y="267"/>
                </a:cxn>
                <a:cxn ang="0">
                  <a:pos x="524" y="267"/>
                </a:cxn>
                <a:cxn ang="0">
                  <a:pos x="825" y="133"/>
                </a:cxn>
                <a:cxn ang="0">
                  <a:pos x="524" y="0"/>
                </a:cxn>
              </a:cxnLst>
              <a:rect l="0" t="0" r="r" b="b"/>
              <a:pathLst>
                <a:path w="825" h="267">
                  <a:moveTo>
                    <a:pt x="52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67"/>
                    <a:pt x="0" y="267"/>
                    <a:pt x="0" y="267"/>
                  </a:cubicBezTo>
                  <a:cubicBezTo>
                    <a:pt x="524" y="267"/>
                    <a:pt x="524" y="267"/>
                    <a:pt x="524" y="267"/>
                  </a:cubicBezTo>
                  <a:cubicBezTo>
                    <a:pt x="690" y="267"/>
                    <a:pt x="825" y="207"/>
                    <a:pt x="825" y="133"/>
                  </a:cubicBezTo>
                  <a:cubicBezTo>
                    <a:pt x="825" y="60"/>
                    <a:pt x="690" y="0"/>
                    <a:pt x="524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shade val="67500"/>
                    <a:satMod val="115000"/>
                    <a:alpha val="20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8" name="Freeform 10"/>
            <p:cNvSpPr>
              <a:spLocks/>
            </p:cNvSpPr>
            <p:nvPr/>
          </p:nvSpPr>
          <p:spPr bwMode="auto">
            <a:xfrm>
              <a:off x="4629192" y="5679084"/>
              <a:ext cx="2620313" cy="399247"/>
            </a:xfrm>
            <a:custGeom>
              <a:avLst/>
              <a:gdLst/>
              <a:ahLst/>
              <a:cxnLst>
                <a:cxn ang="0">
                  <a:pos x="607" y="80"/>
                </a:cxn>
                <a:cxn ang="0">
                  <a:pos x="0" y="80"/>
                </a:cxn>
                <a:cxn ang="0">
                  <a:pos x="0" y="124"/>
                </a:cxn>
                <a:cxn ang="0">
                  <a:pos x="579" y="124"/>
                </a:cxn>
                <a:cxn ang="0">
                  <a:pos x="814" y="0"/>
                </a:cxn>
                <a:cxn ang="0">
                  <a:pos x="607" y="80"/>
                </a:cxn>
              </a:cxnLst>
              <a:rect l="0" t="0" r="r" b="b"/>
              <a:pathLst>
                <a:path w="814" h="124">
                  <a:moveTo>
                    <a:pt x="607" y="80"/>
                  </a:moveTo>
                  <a:cubicBezTo>
                    <a:pt x="0" y="80"/>
                    <a:pt x="0" y="80"/>
                    <a:pt x="0" y="80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579" y="124"/>
                    <a:pt x="579" y="124"/>
                    <a:pt x="579" y="124"/>
                  </a:cubicBezTo>
                  <a:cubicBezTo>
                    <a:pt x="677" y="124"/>
                    <a:pt x="763" y="75"/>
                    <a:pt x="814" y="0"/>
                  </a:cubicBezTo>
                  <a:cubicBezTo>
                    <a:pt x="761" y="50"/>
                    <a:pt x="687" y="80"/>
                    <a:pt x="607" y="80"/>
                  </a:cubicBezTo>
                  <a:close/>
                </a:path>
              </a:pathLst>
            </a:custGeom>
            <a:solidFill>
              <a:srgbClr val="8A8A8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98" name="Group 97"/>
          <p:cNvGrpSpPr/>
          <p:nvPr/>
        </p:nvGrpSpPr>
        <p:grpSpPr>
          <a:xfrm rot="15096146">
            <a:off x="3797367" y="3383280"/>
            <a:ext cx="773122" cy="277922"/>
            <a:chOff x="1676400" y="4114800"/>
            <a:chExt cx="5871518" cy="2110694"/>
          </a:xfrm>
        </p:grpSpPr>
        <p:sp>
          <p:nvSpPr>
            <p:cNvPr id="99" name="Freeform 6"/>
            <p:cNvSpPr>
              <a:spLocks/>
            </p:cNvSpPr>
            <p:nvPr/>
          </p:nvSpPr>
          <p:spPr bwMode="auto">
            <a:xfrm>
              <a:off x="4629192" y="4124339"/>
              <a:ext cx="2918726" cy="2091617"/>
            </a:xfrm>
            <a:custGeom>
              <a:avLst/>
              <a:gdLst/>
              <a:ahLst/>
              <a:cxnLst>
                <a:cxn ang="0">
                  <a:pos x="579" y="0"/>
                </a:cxn>
                <a:cxn ang="0">
                  <a:pos x="0" y="0"/>
                </a:cxn>
                <a:cxn ang="0">
                  <a:pos x="0" y="650"/>
                </a:cxn>
                <a:cxn ang="0">
                  <a:pos x="579" y="650"/>
                </a:cxn>
                <a:cxn ang="0">
                  <a:pos x="907" y="325"/>
                </a:cxn>
                <a:cxn ang="0">
                  <a:pos x="579" y="0"/>
                </a:cxn>
              </a:cxnLst>
              <a:rect l="0" t="0" r="r" b="b"/>
              <a:pathLst>
                <a:path w="907" h="650">
                  <a:moveTo>
                    <a:pt x="579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650"/>
                    <a:pt x="0" y="650"/>
                    <a:pt x="0" y="650"/>
                  </a:cubicBezTo>
                  <a:cubicBezTo>
                    <a:pt x="579" y="650"/>
                    <a:pt x="579" y="650"/>
                    <a:pt x="579" y="650"/>
                  </a:cubicBezTo>
                  <a:cubicBezTo>
                    <a:pt x="760" y="650"/>
                    <a:pt x="907" y="504"/>
                    <a:pt x="907" y="325"/>
                  </a:cubicBezTo>
                  <a:cubicBezTo>
                    <a:pt x="907" y="146"/>
                    <a:pt x="760" y="0"/>
                    <a:pt x="579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0" name="Freeform 7"/>
            <p:cNvSpPr>
              <a:spLocks/>
            </p:cNvSpPr>
            <p:nvPr/>
          </p:nvSpPr>
          <p:spPr bwMode="auto">
            <a:xfrm>
              <a:off x="1676400" y="4114800"/>
              <a:ext cx="2952792" cy="2110694"/>
            </a:xfrm>
            <a:custGeom>
              <a:avLst/>
              <a:gdLst/>
              <a:ahLst/>
              <a:cxnLst>
                <a:cxn ang="0">
                  <a:pos x="331" y="656"/>
                </a:cxn>
                <a:cxn ang="0">
                  <a:pos x="0" y="328"/>
                </a:cxn>
                <a:cxn ang="0">
                  <a:pos x="331" y="0"/>
                </a:cxn>
                <a:cxn ang="0">
                  <a:pos x="917" y="0"/>
                </a:cxn>
                <a:cxn ang="0">
                  <a:pos x="917" y="656"/>
                </a:cxn>
                <a:cxn ang="0">
                  <a:pos x="331" y="656"/>
                </a:cxn>
              </a:cxnLst>
              <a:rect l="0" t="0" r="r" b="b"/>
              <a:pathLst>
                <a:path w="917" h="656">
                  <a:moveTo>
                    <a:pt x="331" y="656"/>
                  </a:moveTo>
                  <a:cubicBezTo>
                    <a:pt x="148" y="656"/>
                    <a:pt x="0" y="509"/>
                    <a:pt x="0" y="328"/>
                  </a:cubicBezTo>
                  <a:cubicBezTo>
                    <a:pt x="0" y="147"/>
                    <a:pt x="148" y="0"/>
                    <a:pt x="331" y="0"/>
                  </a:cubicBezTo>
                  <a:cubicBezTo>
                    <a:pt x="917" y="0"/>
                    <a:pt x="917" y="0"/>
                    <a:pt x="917" y="0"/>
                  </a:cubicBezTo>
                  <a:cubicBezTo>
                    <a:pt x="917" y="656"/>
                    <a:pt x="917" y="656"/>
                    <a:pt x="917" y="656"/>
                  </a:cubicBezTo>
                  <a:lnTo>
                    <a:pt x="331" y="65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50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1" name="Freeform 9"/>
            <p:cNvSpPr>
              <a:spLocks/>
            </p:cNvSpPr>
            <p:nvPr/>
          </p:nvSpPr>
          <p:spPr bwMode="auto">
            <a:xfrm>
              <a:off x="1982989" y="4316467"/>
              <a:ext cx="2646203" cy="866624"/>
            </a:xfrm>
            <a:custGeom>
              <a:avLst/>
              <a:gdLst/>
              <a:ahLst/>
              <a:cxnLst>
                <a:cxn ang="0">
                  <a:pos x="278" y="269"/>
                </a:cxn>
                <a:cxn ang="0">
                  <a:pos x="0" y="134"/>
                </a:cxn>
                <a:cxn ang="0">
                  <a:pos x="278" y="0"/>
                </a:cxn>
                <a:cxn ang="0">
                  <a:pos x="822" y="0"/>
                </a:cxn>
                <a:cxn ang="0">
                  <a:pos x="822" y="269"/>
                </a:cxn>
                <a:cxn ang="0">
                  <a:pos x="278" y="269"/>
                </a:cxn>
              </a:cxnLst>
              <a:rect l="0" t="0" r="r" b="b"/>
              <a:pathLst>
                <a:path w="822" h="269">
                  <a:moveTo>
                    <a:pt x="278" y="269"/>
                  </a:moveTo>
                  <a:cubicBezTo>
                    <a:pt x="110" y="269"/>
                    <a:pt x="0" y="209"/>
                    <a:pt x="0" y="134"/>
                  </a:cubicBezTo>
                  <a:cubicBezTo>
                    <a:pt x="0" y="60"/>
                    <a:pt x="110" y="0"/>
                    <a:pt x="278" y="0"/>
                  </a:cubicBezTo>
                  <a:cubicBezTo>
                    <a:pt x="822" y="0"/>
                    <a:pt x="822" y="0"/>
                    <a:pt x="822" y="0"/>
                  </a:cubicBezTo>
                  <a:cubicBezTo>
                    <a:pt x="822" y="269"/>
                    <a:pt x="822" y="269"/>
                    <a:pt x="822" y="269"/>
                  </a:cubicBezTo>
                  <a:lnTo>
                    <a:pt x="278" y="26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40000"/>
                    <a:lumOff val="60000"/>
                    <a:shade val="30000"/>
                    <a:satMod val="115000"/>
                    <a:alpha val="51000"/>
                  </a:schemeClr>
                </a:gs>
                <a:gs pos="50000">
                  <a:schemeClr val="accent2">
                    <a:lumMod val="40000"/>
                    <a:lumOff val="60000"/>
                    <a:shade val="67500"/>
                    <a:satMod val="115000"/>
                    <a:alpha val="65000"/>
                  </a:schemeClr>
                </a:gs>
                <a:gs pos="100000">
                  <a:schemeClr val="accent2">
                    <a:lumMod val="40000"/>
                    <a:lumOff val="6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" name="Freeform 11"/>
            <p:cNvSpPr>
              <a:spLocks/>
            </p:cNvSpPr>
            <p:nvPr/>
          </p:nvSpPr>
          <p:spPr bwMode="auto">
            <a:xfrm>
              <a:off x="2004791" y="5698161"/>
              <a:ext cx="2624401" cy="38017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2" y="118"/>
                </a:cxn>
                <a:cxn ang="0">
                  <a:pos x="815" y="118"/>
                </a:cxn>
                <a:cxn ang="0">
                  <a:pos x="815" y="74"/>
                </a:cxn>
                <a:cxn ang="0">
                  <a:pos x="203" y="74"/>
                </a:cxn>
                <a:cxn ang="0">
                  <a:pos x="0" y="0"/>
                </a:cxn>
              </a:cxnLst>
              <a:rect l="0" t="0" r="r" b="b"/>
              <a:pathLst>
                <a:path w="815" h="118">
                  <a:moveTo>
                    <a:pt x="0" y="0"/>
                  </a:moveTo>
                  <a:cubicBezTo>
                    <a:pt x="52" y="71"/>
                    <a:pt x="137" y="118"/>
                    <a:pt x="232" y="118"/>
                  </a:cubicBezTo>
                  <a:cubicBezTo>
                    <a:pt x="815" y="118"/>
                    <a:pt x="815" y="118"/>
                    <a:pt x="815" y="118"/>
                  </a:cubicBezTo>
                  <a:cubicBezTo>
                    <a:pt x="815" y="74"/>
                    <a:pt x="815" y="74"/>
                    <a:pt x="815" y="74"/>
                  </a:cubicBezTo>
                  <a:cubicBezTo>
                    <a:pt x="203" y="74"/>
                    <a:pt x="203" y="74"/>
                    <a:pt x="203" y="74"/>
                  </a:cubicBezTo>
                  <a:cubicBezTo>
                    <a:pt x="125" y="74"/>
                    <a:pt x="53" y="46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" name="Freeform 12"/>
            <p:cNvSpPr>
              <a:spLocks/>
            </p:cNvSpPr>
            <p:nvPr/>
          </p:nvSpPr>
          <p:spPr bwMode="auto">
            <a:xfrm>
              <a:off x="1799036" y="4252425"/>
              <a:ext cx="1136423" cy="1084643"/>
            </a:xfrm>
            <a:custGeom>
              <a:avLst/>
              <a:gdLst/>
              <a:ahLst/>
              <a:cxnLst>
                <a:cxn ang="0">
                  <a:pos x="7" y="255"/>
                </a:cxn>
                <a:cxn ang="0">
                  <a:pos x="73" y="255"/>
                </a:cxn>
                <a:cxn ang="0">
                  <a:pos x="293" y="65"/>
                </a:cxn>
                <a:cxn ang="0">
                  <a:pos x="300" y="65"/>
                </a:cxn>
                <a:cxn ang="0">
                  <a:pos x="300" y="0"/>
                </a:cxn>
                <a:cxn ang="0">
                  <a:pos x="293" y="0"/>
                </a:cxn>
                <a:cxn ang="0">
                  <a:pos x="7" y="255"/>
                </a:cxn>
              </a:cxnLst>
              <a:rect l="0" t="0" r="r" b="b"/>
              <a:pathLst>
                <a:path w="353" h="337">
                  <a:moveTo>
                    <a:pt x="7" y="255"/>
                  </a:moveTo>
                  <a:cubicBezTo>
                    <a:pt x="0" y="337"/>
                    <a:pt x="64" y="315"/>
                    <a:pt x="73" y="255"/>
                  </a:cubicBezTo>
                  <a:cubicBezTo>
                    <a:pt x="90" y="153"/>
                    <a:pt x="181" y="65"/>
                    <a:pt x="293" y="65"/>
                  </a:cubicBezTo>
                  <a:cubicBezTo>
                    <a:pt x="293" y="65"/>
                    <a:pt x="296" y="65"/>
                    <a:pt x="300" y="65"/>
                  </a:cubicBezTo>
                  <a:cubicBezTo>
                    <a:pt x="350" y="65"/>
                    <a:pt x="353" y="0"/>
                    <a:pt x="300" y="0"/>
                  </a:cubicBezTo>
                  <a:cubicBezTo>
                    <a:pt x="297" y="0"/>
                    <a:pt x="293" y="0"/>
                    <a:pt x="293" y="0"/>
                  </a:cubicBezTo>
                  <a:cubicBezTo>
                    <a:pt x="145" y="0"/>
                    <a:pt x="19" y="118"/>
                    <a:pt x="7" y="255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" name="Oval 13"/>
            <p:cNvSpPr>
              <a:spLocks noChangeArrowheads="1"/>
            </p:cNvSpPr>
            <p:nvPr/>
          </p:nvSpPr>
          <p:spPr bwMode="auto">
            <a:xfrm>
              <a:off x="2928646" y="4246974"/>
              <a:ext cx="207118" cy="201667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5" name="Freeform 8"/>
            <p:cNvSpPr>
              <a:spLocks/>
            </p:cNvSpPr>
            <p:nvPr/>
          </p:nvSpPr>
          <p:spPr bwMode="auto">
            <a:xfrm>
              <a:off x="4629192" y="4320556"/>
              <a:ext cx="2655741" cy="859812"/>
            </a:xfrm>
            <a:custGeom>
              <a:avLst/>
              <a:gdLst/>
              <a:ahLst/>
              <a:cxnLst>
                <a:cxn ang="0">
                  <a:pos x="524" y="0"/>
                </a:cxn>
                <a:cxn ang="0">
                  <a:pos x="0" y="0"/>
                </a:cxn>
                <a:cxn ang="0">
                  <a:pos x="0" y="267"/>
                </a:cxn>
                <a:cxn ang="0">
                  <a:pos x="524" y="267"/>
                </a:cxn>
                <a:cxn ang="0">
                  <a:pos x="825" y="133"/>
                </a:cxn>
                <a:cxn ang="0">
                  <a:pos x="524" y="0"/>
                </a:cxn>
              </a:cxnLst>
              <a:rect l="0" t="0" r="r" b="b"/>
              <a:pathLst>
                <a:path w="825" h="267">
                  <a:moveTo>
                    <a:pt x="52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67"/>
                    <a:pt x="0" y="267"/>
                    <a:pt x="0" y="267"/>
                  </a:cubicBezTo>
                  <a:cubicBezTo>
                    <a:pt x="524" y="267"/>
                    <a:pt x="524" y="267"/>
                    <a:pt x="524" y="267"/>
                  </a:cubicBezTo>
                  <a:cubicBezTo>
                    <a:pt x="690" y="267"/>
                    <a:pt x="825" y="207"/>
                    <a:pt x="825" y="133"/>
                  </a:cubicBezTo>
                  <a:cubicBezTo>
                    <a:pt x="825" y="60"/>
                    <a:pt x="690" y="0"/>
                    <a:pt x="524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shade val="67500"/>
                    <a:satMod val="115000"/>
                    <a:alpha val="20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6" name="Freeform 10"/>
            <p:cNvSpPr>
              <a:spLocks/>
            </p:cNvSpPr>
            <p:nvPr/>
          </p:nvSpPr>
          <p:spPr bwMode="auto">
            <a:xfrm>
              <a:off x="4629192" y="5679084"/>
              <a:ext cx="2620313" cy="399247"/>
            </a:xfrm>
            <a:custGeom>
              <a:avLst/>
              <a:gdLst/>
              <a:ahLst/>
              <a:cxnLst>
                <a:cxn ang="0">
                  <a:pos x="607" y="80"/>
                </a:cxn>
                <a:cxn ang="0">
                  <a:pos x="0" y="80"/>
                </a:cxn>
                <a:cxn ang="0">
                  <a:pos x="0" y="124"/>
                </a:cxn>
                <a:cxn ang="0">
                  <a:pos x="579" y="124"/>
                </a:cxn>
                <a:cxn ang="0">
                  <a:pos x="814" y="0"/>
                </a:cxn>
                <a:cxn ang="0">
                  <a:pos x="607" y="80"/>
                </a:cxn>
              </a:cxnLst>
              <a:rect l="0" t="0" r="r" b="b"/>
              <a:pathLst>
                <a:path w="814" h="124">
                  <a:moveTo>
                    <a:pt x="607" y="80"/>
                  </a:moveTo>
                  <a:cubicBezTo>
                    <a:pt x="0" y="80"/>
                    <a:pt x="0" y="80"/>
                    <a:pt x="0" y="80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579" y="124"/>
                    <a:pt x="579" y="124"/>
                    <a:pt x="579" y="124"/>
                  </a:cubicBezTo>
                  <a:cubicBezTo>
                    <a:pt x="677" y="124"/>
                    <a:pt x="763" y="75"/>
                    <a:pt x="814" y="0"/>
                  </a:cubicBezTo>
                  <a:cubicBezTo>
                    <a:pt x="761" y="50"/>
                    <a:pt x="687" y="80"/>
                    <a:pt x="607" y="80"/>
                  </a:cubicBezTo>
                  <a:close/>
                </a:path>
              </a:pathLst>
            </a:custGeom>
            <a:solidFill>
              <a:srgbClr val="8A8A8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07" name="Group 106"/>
          <p:cNvGrpSpPr/>
          <p:nvPr/>
        </p:nvGrpSpPr>
        <p:grpSpPr>
          <a:xfrm rot="11844100">
            <a:off x="5328987" y="3726180"/>
            <a:ext cx="773122" cy="277922"/>
            <a:chOff x="1676400" y="4114800"/>
            <a:chExt cx="5871518" cy="2110694"/>
          </a:xfrm>
        </p:grpSpPr>
        <p:sp>
          <p:nvSpPr>
            <p:cNvPr id="108" name="Freeform 6"/>
            <p:cNvSpPr>
              <a:spLocks/>
            </p:cNvSpPr>
            <p:nvPr/>
          </p:nvSpPr>
          <p:spPr bwMode="auto">
            <a:xfrm>
              <a:off x="4629192" y="4124339"/>
              <a:ext cx="2918726" cy="2091617"/>
            </a:xfrm>
            <a:custGeom>
              <a:avLst/>
              <a:gdLst/>
              <a:ahLst/>
              <a:cxnLst>
                <a:cxn ang="0">
                  <a:pos x="579" y="0"/>
                </a:cxn>
                <a:cxn ang="0">
                  <a:pos x="0" y="0"/>
                </a:cxn>
                <a:cxn ang="0">
                  <a:pos x="0" y="650"/>
                </a:cxn>
                <a:cxn ang="0">
                  <a:pos x="579" y="650"/>
                </a:cxn>
                <a:cxn ang="0">
                  <a:pos x="907" y="325"/>
                </a:cxn>
                <a:cxn ang="0">
                  <a:pos x="579" y="0"/>
                </a:cxn>
              </a:cxnLst>
              <a:rect l="0" t="0" r="r" b="b"/>
              <a:pathLst>
                <a:path w="907" h="650">
                  <a:moveTo>
                    <a:pt x="579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650"/>
                    <a:pt x="0" y="650"/>
                    <a:pt x="0" y="650"/>
                  </a:cubicBezTo>
                  <a:cubicBezTo>
                    <a:pt x="579" y="650"/>
                    <a:pt x="579" y="650"/>
                    <a:pt x="579" y="650"/>
                  </a:cubicBezTo>
                  <a:cubicBezTo>
                    <a:pt x="760" y="650"/>
                    <a:pt x="907" y="504"/>
                    <a:pt x="907" y="325"/>
                  </a:cubicBezTo>
                  <a:cubicBezTo>
                    <a:pt x="907" y="146"/>
                    <a:pt x="760" y="0"/>
                    <a:pt x="579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9" name="Freeform 7"/>
            <p:cNvSpPr>
              <a:spLocks/>
            </p:cNvSpPr>
            <p:nvPr/>
          </p:nvSpPr>
          <p:spPr bwMode="auto">
            <a:xfrm>
              <a:off x="1676400" y="4114800"/>
              <a:ext cx="2952792" cy="2110694"/>
            </a:xfrm>
            <a:custGeom>
              <a:avLst/>
              <a:gdLst/>
              <a:ahLst/>
              <a:cxnLst>
                <a:cxn ang="0">
                  <a:pos x="331" y="656"/>
                </a:cxn>
                <a:cxn ang="0">
                  <a:pos x="0" y="328"/>
                </a:cxn>
                <a:cxn ang="0">
                  <a:pos x="331" y="0"/>
                </a:cxn>
                <a:cxn ang="0">
                  <a:pos x="917" y="0"/>
                </a:cxn>
                <a:cxn ang="0">
                  <a:pos x="917" y="656"/>
                </a:cxn>
                <a:cxn ang="0">
                  <a:pos x="331" y="656"/>
                </a:cxn>
              </a:cxnLst>
              <a:rect l="0" t="0" r="r" b="b"/>
              <a:pathLst>
                <a:path w="917" h="656">
                  <a:moveTo>
                    <a:pt x="331" y="656"/>
                  </a:moveTo>
                  <a:cubicBezTo>
                    <a:pt x="148" y="656"/>
                    <a:pt x="0" y="509"/>
                    <a:pt x="0" y="328"/>
                  </a:cubicBezTo>
                  <a:cubicBezTo>
                    <a:pt x="0" y="147"/>
                    <a:pt x="148" y="0"/>
                    <a:pt x="331" y="0"/>
                  </a:cubicBezTo>
                  <a:cubicBezTo>
                    <a:pt x="917" y="0"/>
                    <a:pt x="917" y="0"/>
                    <a:pt x="917" y="0"/>
                  </a:cubicBezTo>
                  <a:cubicBezTo>
                    <a:pt x="917" y="656"/>
                    <a:pt x="917" y="656"/>
                    <a:pt x="917" y="656"/>
                  </a:cubicBezTo>
                  <a:lnTo>
                    <a:pt x="331" y="65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50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0" name="Freeform 9"/>
            <p:cNvSpPr>
              <a:spLocks/>
            </p:cNvSpPr>
            <p:nvPr/>
          </p:nvSpPr>
          <p:spPr bwMode="auto">
            <a:xfrm>
              <a:off x="1982989" y="4316467"/>
              <a:ext cx="2646203" cy="866624"/>
            </a:xfrm>
            <a:custGeom>
              <a:avLst/>
              <a:gdLst/>
              <a:ahLst/>
              <a:cxnLst>
                <a:cxn ang="0">
                  <a:pos x="278" y="269"/>
                </a:cxn>
                <a:cxn ang="0">
                  <a:pos x="0" y="134"/>
                </a:cxn>
                <a:cxn ang="0">
                  <a:pos x="278" y="0"/>
                </a:cxn>
                <a:cxn ang="0">
                  <a:pos x="822" y="0"/>
                </a:cxn>
                <a:cxn ang="0">
                  <a:pos x="822" y="269"/>
                </a:cxn>
                <a:cxn ang="0">
                  <a:pos x="278" y="269"/>
                </a:cxn>
              </a:cxnLst>
              <a:rect l="0" t="0" r="r" b="b"/>
              <a:pathLst>
                <a:path w="822" h="269">
                  <a:moveTo>
                    <a:pt x="278" y="269"/>
                  </a:moveTo>
                  <a:cubicBezTo>
                    <a:pt x="110" y="269"/>
                    <a:pt x="0" y="209"/>
                    <a:pt x="0" y="134"/>
                  </a:cubicBezTo>
                  <a:cubicBezTo>
                    <a:pt x="0" y="60"/>
                    <a:pt x="110" y="0"/>
                    <a:pt x="278" y="0"/>
                  </a:cubicBezTo>
                  <a:cubicBezTo>
                    <a:pt x="822" y="0"/>
                    <a:pt x="822" y="0"/>
                    <a:pt x="822" y="0"/>
                  </a:cubicBezTo>
                  <a:cubicBezTo>
                    <a:pt x="822" y="269"/>
                    <a:pt x="822" y="269"/>
                    <a:pt x="822" y="269"/>
                  </a:cubicBezTo>
                  <a:lnTo>
                    <a:pt x="278" y="26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40000"/>
                    <a:lumOff val="60000"/>
                    <a:shade val="30000"/>
                    <a:satMod val="115000"/>
                    <a:alpha val="51000"/>
                  </a:schemeClr>
                </a:gs>
                <a:gs pos="50000">
                  <a:schemeClr val="accent2">
                    <a:lumMod val="40000"/>
                    <a:lumOff val="60000"/>
                    <a:shade val="67500"/>
                    <a:satMod val="115000"/>
                    <a:alpha val="65000"/>
                  </a:schemeClr>
                </a:gs>
                <a:gs pos="100000">
                  <a:schemeClr val="accent2">
                    <a:lumMod val="40000"/>
                    <a:lumOff val="6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1" name="Freeform 11"/>
            <p:cNvSpPr>
              <a:spLocks/>
            </p:cNvSpPr>
            <p:nvPr/>
          </p:nvSpPr>
          <p:spPr bwMode="auto">
            <a:xfrm>
              <a:off x="2004791" y="5698161"/>
              <a:ext cx="2624401" cy="38017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2" y="118"/>
                </a:cxn>
                <a:cxn ang="0">
                  <a:pos x="815" y="118"/>
                </a:cxn>
                <a:cxn ang="0">
                  <a:pos x="815" y="74"/>
                </a:cxn>
                <a:cxn ang="0">
                  <a:pos x="203" y="74"/>
                </a:cxn>
                <a:cxn ang="0">
                  <a:pos x="0" y="0"/>
                </a:cxn>
              </a:cxnLst>
              <a:rect l="0" t="0" r="r" b="b"/>
              <a:pathLst>
                <a:path w="815" h="118">
                  <a:moveTo>
                    <a:pt x="0" y="0"/>
                  </a:moveTo>
                  <a:cubicBezTo>
                    <a:pt x="52" y="71"/>
                    <a:pt x="137" y="118"/>
                    <a:pt x="232" y="118"/>
                  </a:cubicBezTo>
                  <a:cubicBezTo>
                    <a:pt x="815" y="118"/>
                    <a:pt x="815" y="118"/>
                    <a:pt x="815" y="118"/>
                  </a:cubicBezTo>
                  <a:cubicBezTo>
                    <a:pt x="815" y="74"/>
                    <a:pt x="815" y="74"/>
                    <a:pt x="815" y="74"/>
                  </a:cubicBezTo>
                  <a:cubicBezTo>
                    <a:pt x="203" y="74"/>
                    <a:pt x="203" y="74"/>
                    <a:pt x="203" y="74"/>
                  </a:cubicBezTo>
                  <a:cubicBezTo>
                    <a:pt x="125" y="74"/>
                    <a:pt x="53" y="46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2" name="Freeform 12"/>
            <p:cNvSpPr>
              <a:spLocks/>
            </p:cNvSpPr>
            <p:nvPr/>
          </p:nvSpPr>
          <p:spPr bwMode="auto">
            <a:xfrm>
              <a:off x="1799036" y="4252425"/>
              <a:ext cx="1136423" cy="1084643"/>
            </a:xfrm>
            <a:custGeom>
              <a:avLst/>
              <a:gdLst/>
              <a:ahLst/>
              <a:cxnLst>
                <a:cxn ang="0">
                  <a:pos x="7" y="255"/>
                </a:cxn>
                <a:cxn ang="0">
                  <a:pos x="73" y="255"/>
                </a:cxn>
                <a:cxn ang="0">
                  <a:pos x="293" y="65"/>
                </a:cxn>
                <a:cxn ang="0">
                  <a:pos x="300" y="65"/>
                </a:cxn>
                <a:cxn ang="0">
                  <a:pos x="300" y="0"/>
                </a:cxn>
                <a:cxn ang="0">
                  <a:pos x="293" y="0"/>
                </a:cxn>
                <a:cxn ang="0">
                  <a:pos x="7" y="255"/>
                </a:cxn>
              </a:cxnLst>
              <a:rect l="0" t="0" r="r" b="b"/>
              <a:pathLst>
                <a:path w="353" h="337">
                  <a:moveTo>
                    <a:pt x="7" y="255"/>
                  </a:moveTo>
                  <a:cubicBezTo>
                    <a:pt x="0" y="337"/>
                    <a:pt x="64" y="315"/>
                    <a:pt x="73" y="255"/>
                  </a:cubicBezTo>
                  <a:cubicBezTo>
                    <a:pt x="90" y="153"/>
                    <a:pt x="181" y="65"/>
                    <a:pt x="293" y="65"/>
                  </a:cubicBezTo>
                  <a:cubicBezTo>
                    <a:pt x="293" y="65"/>
                    <a:pt x="296" y="65"/>
                    <a:pt x="300" y="65"/>
                  </a:cubicBezTo>
                  <a:cubicBezTo>
                    <a:pt x="350" y="65"/>
                    <a:pt x="353" y="0"/>
                    <a:pt x="300" y="0"/>
                  </a:cubicBezTo>
                  <a:cubicBezTo>
                    <a:pt x="297" y="0"/>
                    <a:pt x="293" y="0"/>
                    <a:pt x="293" y="0"/>
                  </a:cubicBezTo>
                  <a:cubicBezTo>
                    <a:pt x="145" y="0"/>
                    <a:pt x="19" y="118"/>
                    <a:pt x="7" y="255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3" name="Oval 13"/>
            <p:cNvSpPr>
              <a:spLocks noChangeArrowheads="1"/>
            </p:cNvSpPr>
            <p:nvPr/>
          </p:nvSpPr>
          <p:spPr bwMode="auto">
            <a:xfrm>
              <a:off x="2928646" y="4246974"/>
              <a:ext cx="207118" cy="201667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4" name="Freeform 8"/>
            <p:cNvSpPr>
              <a:spLocks/>
            </p:cNvSpPr>
            <p:nvPr/>
          </p:nvSpPr>
          <p:spPr bwMode="auto">
            <a:xfrm>
              <a:off x="4629192" y="4320556"/>
              <a:ext cx="2655741" cy="859812"/>
            </a:xfrm>
            <a:custGeom>
              <a:avLst/>
              <a:gdLst/>
              <a:ahLst/>
              <a:cxnLst>
                <a:cxn ang="0">
                  <a:pos x="524" y="0"/>
                </a:cxn>
                <a:cxn ang="0">
                  <a:pos x="0" y="0"/>
                </a:cxn>
                <a:cxn ang="0">
                  <a:pos x="0" y="267"/>
                </a:cxn>
                <a:cxn ang="0">
                  <a:pos x="524" y="267"/>
                </a:cxn>
                <a:cxn ang="0">
                  <a:pos x="825" y="133"/>
                </a:cxn>
                <a:cxn ang="0">
                  <a:pos x="524" y="0"/>
                </a:cxn>
              </a:cxnLst>
              <a:rect l="0" t="0" r="r" b="b"/>
              <a:pathLst>
                <a:path w="825" h="267">
                  <a:moveTo>
                    <a:pt x="52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67"/>
                    <a:pt x="0" y="267"/>
                    <a:pt x="0" y="267"/>
                  </a:cubicBezTo>
                  <a:cubicBezTo>
                    <a:pt x="524" y="267"/>
                    <a:pt x="524" y="267"/>
                    <a:pt x="524" y="267"/>
                  </a:cubicBezTo>
                  <a:cubicBezTo>
                    <a:pt x="690" y="267"/>
                    <a:pt x="825" y="207"/>
                    <a:pt x="825" y="133"/>
                  </a:cubicBezTo>
                  <a:cubicBezTo>
                    <a:pt x="825" y="60"/>
                    <a:pt x="690" y="0"/>
                    <a:pt x="524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shade val="67500"/>
                    <a:satMod val="115000"/>
                    <a:alpha val="20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5" name="Freeform 10"/>
            <p:cNvSpPr>
              <a:spLocks/>
            </p:cNvSpPr>
            <p:nvPr/>
          </p:nvSpPr>
          <p:spPr bwMode="auto">
            <a:xfrm>
              <a:off x="4629192" y="5679084"/>
              <a:ext cx="2620313" cy="399247"/>
            </a:xfrm>
            <a:custGeom>
              <a:avLst/>
              <a:gdLst/>
              <a:ahLst/>
              <a:cxnLst>
                <a:cxn ang="0">
                  <a:pos x="607" y="80"/>
                </a:cxn>
                <a:cxn ang="0">
                  <a:pos x="0" y="80"/>
                </a:cxn>
                <a:cxn ang="0">
                  <a:pos x="0" y="124"/>
                </a:cxn>
                <a:cxn ang="0">
                  <a:pos x="579" y="124"/>
                </a:cxn>
                <a:cxn ang="0">
                  <a:pos x="814" y="0"/>
                </a:cxn>
                <a:cxn ang="0">
                  <a:pos x="607" y="80"/>
                </a:cxn>
              </a:cxnLst>
              <a:rect l="0" t="0" r="r" b="b"/>
              <a:pathLst>
                <a:path w="814" h="124">
                  <a:moveTo>
                    <a:pt x="607" y="80"/>
                  </a:moveTo>
                  <a:cubicBezTo>
                    <a:pt x="0" y="80"/>
                    <a:pt x="0" y="80"/>
                    <a:pt x="0" y="80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579" y="124"/>
                    <a:pt x="579" y="124"/>
                    <a:pt x="579" y="124"/>
                  </a:cubicBezTo>
                  <a:cubicBezTo>
                    <a:pt x="677" y="124"/>
                    <a:pt x="763" y="75"/>
                    <a:pt x="814" y="0"/>
                  </a:cubicBezTo>
                  <a:cubicBezTo>
                    <a:pt x="761" y="50"/>
                    <a:pt x="687" y="80"/>
                    <a:pt x="607" y="80"/>
                  </a:cubicBezTo>
                  <a:close/>
                </a:path>
              </a:pathLst>
            </a:custGeom>
            <a:solidFill>
              <a:srgbClr val="8A8A8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16" name="Group 115"/>
          <p:cNvGrpSpPr/>
          <p:nvPr/>
        </p:nvGrpSpPr>
        <p:grpSpPr>
          <a:xfrm rot="2227778">
            <a:off x="4359140" y="5996365"/>
            <a:ext cx="773122" cy="277922"/>
            <a:chOff x="1676400" y="4114800"/>
            <a:chExt cx="5871518" cy="2110694"/>
          </a:xfrm>
        </p:grpSpPr>
        <p:sp>
          <p:nvSpPr>
            <p:cNvPr id="117" name="Freeform 6"/>
            <p:cNvSpPr>
              <a:spLocks/>
            </p:cNvSpPr>
            <p:nvPr/>
          </p:nvSpPr>
          <p:spPr bwMode="auto">
            <a:xfrm>
              <a:off x="4629192" y="4124339"/>
              <a:ext cx="2918726" cy="2091617"/>
            </a:xfrm>
            <a:custGeom>
              <a:avLst/>
              <a:gdLst/>
              <a:ahLst/>
              <a:cxnLst>
                <a:cxn ang="0">
                  <a:pos x="579" y="0"/>
                </a:cxn>
                <a:cxn ang="0">
                  <a:pos x="0" y="0"/>
                </a:cxn>
                <a:cxn ang="0">
                  <a:pos x="0" y="650"/>
                </a:cxn>
                <a:cxn ang="0">
                  <a:pos x="579" y="650"/>
                </a:cxn>
                <a:cxn ang="0">
                  <a:pos x="907" y="325"/>
                </a:cxn>
                <a:cxn ang="0">
                  <a:pos x="579" y="0"/>
                </a:cxn>
              </a:cxnLst>
              <a:rect l="0" t="0" r="r" b="b"/>
              <a:pathLst>
                <a:path w="907" h="650">
                  <a:moveTo>
                    <a:pt x="579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650"/>
                    <a:pt x="0" y="650"/>
                    <a:pt x="0" y="650"/>
                  </a:cubicBezTo>
                  <a:cubicBezTo>
                    <a:pt x="579" y="650"/>
                    <a:pt x="579" y="650"/>
                    <a:pt x="579" y="650"/>
                  </a:cubicBezTo>
                  <a:cubicBezTo>
                    <a:pt x="760" y="650"/>
                    <a:pt x="907" y="504"/>
                    <a:pt x="907" y="325"/>
                  </a:cubicBezTo>
                  <a:cubicBezTo>
                    <a:pt x="907" y="146"/>
                    <a:pt x="760" y="0"/>
                    <a:pt x="579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8" name="Freeform 7"/>
            <p:cNvSpPr>
              <a:spLocks/>
            </p:cNvSpPr>
            <p:nvPr/>
          </p:nvSpPr>
          <p:spPr bwMode="auto">
            <a:xfrm>
              <a:off x="1676400" y="4114800"/>
              <a:ext cx="2952792" cy="2110694"/>
            </a:xfrm>
            <a:custGeom>
              <a:avLst/>
              <a:gdLst/>
              <a:ahLst/>
              <a:cxnLst>
                <a:cxn ang="0">
                  <a:pos x="331" y="656"/>
                </a:cxn>
                <a:cxn ang="0">
                  <a:pos x="0" y="328"/>
                </a:cxn>
                <a:cxn ang="0">
                  <a:pos x="331" y="0"/>
                </a:cxn>
                <a:cxn ang="0">
                  <a:pos x="917" y="0"/>
                </a:cxn>
                <a:cxn ang="0">
                  <a:pos x="917" y="656"/>
                </a:cxn>
                <a:cxn ang="0">
                  <a:pos x="331" y="656"/>
                </a:cxn>
              </a:cxnLst>
              <a:rect l="0" t="0" r="r" b="b"/>
              <a:pathLst>
                <a:path w="917" h="656">
                  <a:moveTo>
                    <a:pt x="331" y="656"/>
                  </a:moveTo>
                  <a:cubicBezTo>
                    <a:pt x="148" y="656"/>
                    <a:pt x="0" y="509"/>
                    <a:pt x="0" y="328"/>
                  </a:cubicBezTo>
                  <a:cubicBezTo>
                    <a:pt x="0" y="147"/>
                    <a:pt x="148" y="0"/>
                    <a:pt x="331" y="0"/>
                  </a:cubicBezTo>
                  <a:cubicBezTo>
                    <a:pt x="917" y="0"/>
                    <a:pt x="917" y="0"/>
                    <a:pt x="917" y="0"/>
                  </a:cubicBezTo>
                  <a:cubicBezTo>
                    <a:pt x="917" y="656"/>
                    <a:pt x="917" y="656"/>
                    <a:pt x="917" y="656"/>
                  </a:cubicBezTo>
                  <a:lnTo>
                    <a:pt x="331" y="65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50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9" name="Freeform 9"/>
            <p:cNvSpPr>
              <a:spLocks/>
            </p:cNvSpPr>
            <p:nvPr/>
          </p:nvSpPr>
          <p:spPr bwMode="auto">
            <a:xfrm>
              <a:off x="1982989" y="4316467"/>
              <a:ext cx="2646203" cy="866624"/>
            </a:xfrm>
            <a:custGeom>
              <a:avLst/>
              <a:gdLst/>
              <a:ahLst/>
              <a:cxnLst>
                <a:cxn ang="0">
                  <a:pos x="278" y="269"/>
                </a:cxn>
                <a:cxn ang="0">
                  <a:pos x="0" y="134"/>
                </a:cxn>
                <a:cxn ang="0">
                  <a:pos x="278" y="0"/>
                </a:cxn>
                <a:cxn ang="0">
                  <a:pos x="822" y="0"/>
                </a:cxn>
                <a:cxn ang="0">
                  <a:pos x="822" y="269"/>
                </a:cxn>
                <a:cxn ang="0">
                  <a:pos x="278" y="269"/>
                </a:cxn>
              </a:cxnLst>
              <a:rect l="0" t="0" r="r" b="b"/>
              <a:pathLst>
                <a:path w="822" h="269">
                  <a:moveTo>
                    <a:pt x="278" y="269"/>
                  </a:moveTo>
                  <a:cubicBezTo>
                    <a:pt x="110" y="269"/>
                    <a:pt x="0" y="209"/>
                    <a:pt x="0" y="134"/>
                  </a:cubicBezTo>
                  <a:cubicBezTo>
                    <a:pt x="0" y="60"/>
                    <a:pt x="110" y="0"/>
                    <a:pt x="278" y="0"/>
                  </a:cubicBezTo>
                  <a:cubicBezTo>
                    <a:pt x="822" y="0"/>
                    <a:pt x="822" y="0"/>
                    <a:pt x="822" y="0"/>
                  </a:cubicBezTo>
                  <a:cubicBezTo>
                    <a:pt x="822" y="269"/>
                    <a:pt x="822" y="269"/>
                    <a:pt x="822" y="269"/>
                  </a:cubicBezTo>
                  <a:lnTo>
                    <a:pt x="278" y="26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40000"/>
                    <a:lumOff val="60000"/>
                    <a:shade val="30000"/>
                    <a:satMod val="115000"/>
                    <a:alpha val="51000"/>
                  </a:schemeClr>
                </a:gs>
                <a:gs pos="50000">
                  <a:schemeClr val="accent2">
                    <a:lumMod val="40000"/>
                    <a:lumOff val="60000"/>
                    <a:shade val="67500"/>
                    <a:satMod val="115000"/>
                    <a:alpha val="65000"/>
                  </a:schemeClr>
                </a:gs>
                <a:gs pos="100000">
                  <a:schemeClr val="accent2">
                    <a:lumMod val="40000"/>
                    <a:lumOff val="6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0" name="Freeform 11"/>
            <p:cNvSpPr>
              <a:spLocks/>
            </p:cNvSpPr>
            <p:nvPr/>
          </p:nvSpPr>
          <p:spPr bwMode="auto">
            <a:xfrm>
              <a:off x="2004791" y="5698161"/>
              <a:ext cx="2624401" cy="38017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2" y="118"/>
                </a:cxn>
                <a:cxn ang="0">
                  <a:pos x="815" y="118"/>
                </a:cxn>
                <a:cxn ang="0">
                  <a:pos x="815" y="74"/>
                </a:cxn>
                <a:cxn ang="0">
                  <a:pos x="203" y="74"/>
                </a:cxn>
                <a:cxn ang="0">
                  <a:pos x="0" y="0"/>
                </a:cxn>
              </a:cxnLst>
              <a:rect l="0" t="0" r="r" b="b"/>
              <a:pathLst>
                <a:path w="815" h="118">
                  <a:moveTo>
                    <a:pt x="0" y="0"/>
                  </a:moveTo>
                  <a:cubicBezTo>
                    <a:pt x="52" y="71"/>
                    <a:pt x="137" y="118"/>
                    <a:pt x="232" y="118"/>
                  </a:cubicBezTo>
                  <a:cubicBezTo>
                    <a:pt x="815" y="118"/>
                    <a:pt x="815" y="118"/>
                    <a:pt x="815" y="118"/>
                  </a:cubicBezTo>
                  <a:cubicBezTo>
                    <a:pt x="815" y="74"/>
                    <a:pt x="815" y="74"/>
                    <a:pt x="815" y="74"/>
                  </a:cubicBezTo>
                  <a:cubicBezTo>
                    <a:pt x="203" y="74"/>
                    <a:pt x="203" y="74"/>
                    <a:pt x="203" y="74"/>
                  </a:cubicBezTo>
                  <a:cubicBezTo>
                    <a:pt x="125" y="74"/>
                    <a:pt x="53" y="46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1" name="Freeform 12"/>
            <p:cNvSpPr>
              <a:spLocks/>
            </p:cNvSpPr>
            <p:nvPr/>
          </p:nvSpPr>
          <p:spPr bwMode="auto">
            <a:xfrm>
              <a:off x="1799036" y="4252425"/>
              <a:ext cx="1136423" cy="1084643"/>
            </a:xfrm>
            <a:custGeom>
              <a:avLst/>
              <a:gdLst/>
              <a:ahLst/>
              <a:cxnLst>
                <a:cxn ang="0">
                  <a:pos x="7" y="255"/>
                </a:cxn>
                <a:cxn ang="0">
                  <a:pos x="73" y="255"/>
                </a:cxn>
                <a:cxn ang="0">
                  <a:pos x="293" y="65"/>
                </a:cxn>
                <a:cxn ang="0">
                  <a:pos x="300" y="65"/>
                </a:cxn>
                <a:cxn ang="0">
                  <a:pos x="300" y="0"/>
                </a:cxn>
                <a:cxn ang="0">
                  <a:pos x="293" y="0"/>
                </a:cxn>
                <a:cxn ang="0">
                  <a:pos x="7" y="255"/>
                </a:cxn>
              </a:cxnLst>
              <a:rect l="0" t="0" r="r" b="b"/>
              <a:pathLst>
                <a:path w="353" h="337">
                  <a:moveTo>
                    <a:pt x="7" y="255"/>
                  </a:moveTo>
                  <a:cubicBezTo>
                    <a:pt x="0" y="337"/>
                    <a:pt x="64" y="315"/>
                    <a:pt x="73" y="255"/>
                  </a:cubicBezTo>
                  <a:cubicBezTo>
                    <a:pt x="90" y="153"/>
                    <a:pt x="181" y="65"/>
                    <a:pt x="293" y="65"/>
                  </a:cubicBezTo>
                  <a:cubicBezTo>
                    <a:pt x="293" y="65"/>
                    <a:pt x="296" y="65"/>
                    <a:pt x="300" y="65"/>
                  </a:cubicBezTo>
                  <a:cubicBezTo>
                    <a:pt x="350" y="65"/>
                    <a:pt x="353" y="0"/>
                    <a:pt x="300" y="0"/>
                  </a:cubicBezTo>
                  <a:cubicBezTo>
                    <a:pt x="297" y="0"/>
                    <a:pt x="293" y="0"/>
                    <a:pt x="293" y="0"/>
                  </a:cubicBezTo>
                  <a:cubicBezTo>
                    <a:pt x="145" y="0"/>
                    <a:pt x="19" y="118"/>
                    <a:pt x="7" y="255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2" name="Oval 13"/>
            <p:cNvSpPr>
              <a:spLocks noChangeArrowheads="1"/>
            </p:cNvSpPr>
            <p:nvPr/>
          </p:nvSpPr>
          <p:spPr bwMode="auto">
            <a:xfrm>
              <a:off x="2928646" y="4246974"/>
              <a:ext cx="207118" cy="201667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3" name="Freeform 8"/>
            <p:cNvSpPr>
              <a:spLocks/>
            </p:cNvSpPr>
            <p:nvPr/>
          </p:nvSpPr>
          <p:spPr bwMode="auto">
            <a:xfrm>
              <a:off x="4629192" y="4320556"/>
              <a:ext cx="2655741" cy="859812"/>
            </a:xfrm>
            <a:custGeom>
              <a:avLst/>
              <a:gdLst/>
              <a:ahLst/>
              <a:cxnLst>
                <a:cxn ang="0">
                  <a:pos x="524" y="0"/>
                </a:cxn>
                <a:cxn ang="0">
                  <a:pos x="0" y="0"/>
                </a:cxn>
                <a:cxn ang="0">
                  <a:pos x="0" y="267"/>
                </a:cxn>
                <a:cxn ang="0">
                  <a:pos x="524" y="267"/>
                </a:cxn>
                <a:cxn ang="0">
                  <a:pos x="825" y="133"/>
                </a:cxn>
                <a:cxn ang="0">
                  <a:pos x="524" y="0"/>
                </a:cxn>
              </a:cxnLst>
              <a:rect l="0" t="0" r="r" b="b"/>
              <a:pathLst>
                <a:path w="825" h="267">
                  <a:moveTo>
                    <a:pt x="52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67"/>
                    <a:pt x="0" y="267"/>
                    <a:pt x="0" y="267"/>
                  </a:cubicBezTo>
                  <a:cubicBezTo>
                    <a:pt x="524" y="267"/>
                    <a:pt x="524" y="267"/>
                    <a:pt x="524" y="267"/>
                  </a:cubicBezTo>
                  <a:cubicBezTo>
                    <a:pt x="690" y="267"/>
                    <a:pt x="825" y="207"/>
                    <a:pt x="825" y="133"/>
                  </a:cubicBezTo>
                  <a:cubicBezTo>
                    <a:pt x="825" y="60"/>
                    <a:pt x="690" y="0"/>
                    <a:pt x="524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shade val="67500"/>
                    <a:satMod val="115000"/>
                    <a:alpha val="20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4" name="Freeform 10"/>
            <p:cNvSpPr>
              <a:spLocks/>
            </p:cNvSpPr>
            <p:nvPr/>
          </p:nvSpPr>
          <p:spPr bwMode="auto">
            <a:xfrm>
              <a:off x="4629192" y="5679084"/>
              <a:ext cx="2620313" cy="399247"/>
            </a:xfrm>
            <a:custGeom>
              <a:avLst/>
              <a:gdLst/>
              <a:ahLst/>
              <a:cxnLst>
                <a:cxn ang="0">
                  <a:pos x="607" y="80"/>
                </a:cxn>
                <a:cxn ang="0">
                  <a:pos x="0" y="80"/>
                </a:cxn>
                <a:cxn ang="0">
                  <a:pos x="0" y="124"/>
                </a:cxn>
                <a:cxn ang="0">
                  <a:pos x="579" y="124"/>
                </a:cxn>
                <a:cxn ang="0">
                  <a:pos x="814" y="0"/>
                </a:cxn>
                <a:cxn ang="0">
                  <a:pos x="607" y="80"/>
                </a:cxn>
              </a:cxnLst>
              <a:rect l="0" t="0" r="r" b="b"/>
              <a:pathLst>
                <a:path w="814" h="124">
                  <a:moveTo>
                    <a:pt x="607" y="80"/>
                  </a:moveTo>
                  <a:cubicBezTo>
                    <a:pt x="0" y="80"/>
                    <a:pt x="0" y="80"/>
                    <a:pt x="0" y="80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579" y="124"/>
                    <a:pt x="579" y="124"/>
                    <a:pt x="579" y="124"/>
                  </a:cubicBezTo>
                  <a:cubicBezTo>
                    <a:pt x="677" y="124"/>
                    <a:pt x="763" y="75"/>
                    <a:pt x="814" y="0"/>
                  </a:cubicBezTo>
                  <a:cubicBezTo>
                    <a:pt x="761" y="50"/>
                    <a:pt x="687" y="80"/>
                    <a:pt x="607" y="80"/>
                  </a:cubicBezTo>
                  <a:close/>
                </a:path>
              </a:pathLst>
            </a:custGeom>
            <a:solidFill>
              <a:srgbClr val="8A8A8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25" name="Group 124"/>
          <p:cNvGrpSpPr/>
          <p:nvPr/>
        </p:nvGrpSpPr>
        <p:grpSpPr>
          <a:xfrm rot="9422512">
            <a:off x="4551528" y="3163703"/>
            <a:ext cx="773122" cy="277922"/>
            <a:chOff x="1676400" y="4114800"/>
            <a:chExt cx="5871518" cy="2110694"/>
          </a:xfrm>
        </p:grpSpPr>
        <p:sp>
          <p:nvSpPr>
            <p:cNvPr id="126" name="Freeform 6"/>
            <p:cNvSpPr>
              <a:spLocks/>
            </p:cNvSpPr>
            <p:nvPr/>
          </p:nvSpPr>
          <p:spPr bwMode="auto">
            <a:xfrm>
              <a:off x="4629192" y="4124339"/>
              <a:ext cx="2918726" cy="2091617"/>
            </a:xfrm>
            <a:custGeom>
              <a:avLst/>
              <a:gdLst/>
              <a:ahLst/>
              <a:cxnLst>
                <a:cxn ang="0">
                  <a:pos x="579" y="0"/>
                </a:cxn>
                <a:cxn ang="0">
                  <a:pos x="0" y="0"/>
                </a:cxn>
                <a:cxn ang="0">
                  <a:pos x="0" y="650"/>
                </a:cxn>
                <a:cxn ang="0">
                  <a:pos x="579" y="650"/>
                </a:cxn>
                <a:cxn ang="0">
                  <a:pos x="907" y="325"/>
                </a:cxn>
                <a:cxn ang="0">
                  <a:pos x="579" y="0"/>
                </a:cxn>
              </a:cxnLst>
              <a:rect l="0" t="0" r="r" b="b"/>
              <a:pathLst>
                <a:path w="907" h="650">
                  <a:moveTo>
                    <a:pt x="579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650"/>
                    <a:pt x="0" y="650"/>
                    <a:pt x="0" y="650"/>
                  </a:cubicBezTo>
                  <a:cubicBezTo>
                    <a:pt x="579" y="650"/>
                    <a:pt x="579" y="650"/>
                    <a:pt x="579" y="650"/>
                  </a:cubicBezTo>
                  <a:cubicBezTo>
                    <a:pt x="760" y="650"/>
                    <a:pt x="907" y="504"/>
                    <a:pt x="907" y="325"/>
                  </a:cubicBezTo>
                  <a:cubicBezTo>
                    <a:pt x="907" y="146"/>
                    <a:pt x="760" y="0"/>
                    <a:pt x="579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7" name="Freeform 7"/>
            <p:cNvSpPr>
              <a:spLocks/>
            </p:cNvSpPr>
            <p:nvPr/>
          </p:nvSpPr>
          <p:spPr bwMode="auto">
            <a:xfrm>
              <a:off x="1676400" y="4114800"/>
              <a:ext cx="2952792" cy="2110694"/>
            </a:xfrm>
            <a:custGeom>
              <a:avLst/>
              <a:gdLst/>
              <a:ahLst/>
              <a:cxnLst>
                <a:cxn ang="0">
                  <a:pos x="331" y="656"/>
                </a:cxn>
                <a:cxn ang="0">
                  <a:pos x="0" y="328"/>
                </a:cxn>
                <a:cxn ang="0">
                  <a:pos x="331" y="0"/>
                </a:cxn>
                <a:cxn ang="0">
                  <a:pos x="917" y="0"/>
                </a:cxn>
                <a:cxn ang="0">
                  <a:pos x="917" y="656"/>
                </a:cxn>
                <a:cxn ang="0">
                  <a:pos x="331" y="656"/>
                </a:cxn>
              </a:cxnLst>
              <a:rect l="0" t="0" r="r" b="b"/>
              <a:pathLst>
                <a:path w="917" h="656">
                  <a:moveTo>
                    <a:pt x="331" y="656"/>
                  </a:moveTo>
                  <a:cubicBezTo>
                    <a:pt x="148" y="656"/>
                    <a:pt x="0" y="509"/>
                    <a:pt x="0" y="328"/>
                  </a:cubicBezTo>
                  <a:cubicBezTo>
                    <a:pt x="0" y="147"/>
                    <a:pt x="148" y="0"/>
                    <a:pt x="331" y="0"/>
                  </a:cubicBezTo>
                  <a:cubicBezTo>
                    <a:pt x="917" y="0"/>
                    <a:pt x="917" y="0"/>
                    <a:pt x="917" y="0"/>
                  </a:cubicBezTo>
                  <a:cubicBezTo>
                    <a:pt x="917" y="656"/>
                    <a:pt x="917" y="656"/>
                    <a:pt x="917" y="656"/>
                  </a:cubicBezTo>
                  <a:lnTo>
                    <a:pt x="331" y="65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50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8" name="Freeform 9"/>
            <p:cNvSpPr>
              <a:spLocks/>
            </p:cNvSpPr>
            <p:nvPr/>
          </p:nvSpPr>
          <p:spPr bwMode="auto">
            <a:xfrm>
              <a:off x="1982989" y="4316467"/>
              <a:ext cx="2646203" cy="866624"/>
            </a:xfrm>
            <a:custGeom>
              <a:avLst/>
              <a:gdLst/>
              <a:ahLst/>
              <a:cxnLst>
                <a:cxn ang="0">
                  <a:pos x="278" y="269"/>
                </a:cxn>
                <a:cxn ang="0">
                  <a:pos x="0" y="134"/>
                </a:cxn>
                <a:cxn ang="0">
                  <a:pos x="278" y="0"/>
                </a:cxn>
                <a:cxn ang="0">
                  <a:pos x="822" y="0"/>
                </a:cxn>
                <a:cxn ang="0">
                  <a:pos x="822" y="269"/>
                </a:cxn>
                <a:cxn ang="0">
                  <a:pos x="278" y="269"/>
                </a:cxn>
              </a:cxnLst>
              <a:rect l="0" t="0" r="r" b="b"/>
              <a:pathLst>
                <a:path w="822" h="269">
                  <a:moveTo>
                    <a:pt x="278" y="269"/>
                  </a:moveTo>
                  <a:cubicBezTo>
                    <a:pt x="110" y="269"/>
                    <a:pt x="0" y="209"/>
                    <a:pt x="0" y="134"/>
                  </a:cubicBezTo>
                  <a:cubicBezTo>
                    <a:pt x="0" y="60"/>
                    <a:pt x="110" y="0"/>
                    <a:pt x="278" y="0"/>
                  </a:cubicBezTo>
                  <a:cubicBezTo>
                    <a:pt x="822" y="0"/>
                    <a:pt x="822" y="0"/>
                    <a:pt x="822" y="0"/>
                  </a:cubicBezTo>
                  <a:cubicBezTo>
                    <a:pt x="822" y="269"/>
                    <a:pt x="822" y="269"/>
                    <a:pt x="822" y="269"/>
                  </a:cubicBezTo>
                  <a:lnTo>
                    <a:pt x="278" y="26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40000"/>
                    <a:lumOff val="60000"/>
                    <a:shade val="30000"/>
                    <a:satMod val="115000"/>
                    <a:alpha val="51000"/>
                  </a:schemeClr>
                </a:gs>
                <a:gs pos="50000">
                  <a:schemeClr val="accent2">
                    <a:lumMod val="40000"/>
                    <a:lumOff val="60000"/>
                    <a:shade val="67500"/>
                    <a:satMod val="115000"/>
                    <a:alpha val="65000"/>
                  </a:schemeClr>
                </a:gs>
                <a:gs pos="100000">
                  <a:schemeClr val="accent2">
                    <a:lumMod val="40000"/>
                    <a:lumOff val="6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9" name="Freeform 11"/>
            <p:cNvSpPr>
              <a:spLocks/>
            </p:cNvSpPr>
            <p:nvPr/>
          </p:nvSpPr>
          <p:spPr bwMode="auto">
            <a:xfrm>
              <a:off x="2004791" y="5698161"/>
              <a:ext cx="2624401" cy="38017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2" y="118"/>
                </a:cxn>
                <a:cxn ang="0">
                  <a:pos x="815" y="118"/>
                </a:cxn>
                <a:cxn ang="0">
                  <a:pos x="815" y="74"/>
                </a:cxn>
                <a:cxn ang="0">
                  <a:pos x="203" y="74"/>
                </a:cxn>
                <a:cxn ang="0">
                  <a:pos x="0" y="0"/>
                </a:cxn>
              </a:cxnLst>
              <a:rect l="0" t="0" r="r" b="b"/>
              <a:pathLst>
                <a:path w="815" h="118">
                  <a:moveTo>
                    <a:pt x="0" y="0"/>
                  </a:moveTo>
                  <a:cubicBezTo>
                    <a:pt x="52" y="71"/>
                    <a:pt x="137" y="118"/>
                    <a:pt x="232" y="118"/>
                  </a:cubicBezTo>
                  <a:cubicBezTo>
                    <a:pt x="815" y="118"/>
                    <a:pt x="815" y="118"/>
                    <a:pt x="815" y="118"/>
                  </a:cubicBezTo>
                  <a:cubicBezTo>
                    <a:pt x="815" y="74"/>
                    <a:pt x="815" y="74"/>
                    <a:pt x="815" y="74"/>
                  </a:cubicBezTo>
                  <a:cubicBezTo>
                    <a:pt x="203" y="74"/>
                    <a:pt x="203" y="74"/>
                    <a:pt x="203" y="74"/>
                  </a:cubicBezTo>
                  <a:cubicBezTo>
                    <a:pt x="125" y="74"/>
                    <a:pt x="53" y="46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0" name="Freeform 12"/>
            <p:cNvSpPr>
              <a:spLocks/>
            </p:cNvSpPr>
            <p:nvPr/>
          </p:nvSpPr>
          <p:spPr bwMode="auto">
            <a:xfrm>
              <a:off x="1799036" y="4252425"/>
              <a:ext cx="1136423" cy="1084643"/>
            </a:xfrm>
            <a:custGeom>
              <a:avLst/>
              <a:gdLst/>
              <a:ahLst/>
              <a:cxnLst>
                <a:cxn ang="0">
                  <a:pos x="7" y="255"/>
                </a:cxn>
                <a:cxn ang="0">
                  <a:pos x="73" y="255"/>
                </a:cxn>
                <a:cxn ang="0">
                  <a:pos x="293" y="65"/>
                </a:cxn>
                <a:cxn ang="0">
                  <a:pos x="300" y="65"/>
                </a:cxn>
                <a:cxn ang="0">
                  <a:pos x="300" y="0"/>
                </a:cxn>
                <a:cxn ang="0">
                  <a:pos x="293" y="0"/>
                </a:cxn>
                <a:cxn ang="0">
                  <a:pos x="7" y="255"/>
                </a:cxn>
              </a:cxnLst>
              <a:rect l="0" t="0" r="r" b="b"/>
              <a:pathLst>
                <a:path w="353" h="337">
                  <a:moveTo>
                    <a:pt x="7" y="255"/>
                  </a:moveTo>
                  <a:cubicBezTo>
                    <a:pt x="0" y="337"/>
                    <a:pt x="64" y="315"/>
                    <a:pt x="73" y="255"/>
                  </a:cubicBezTo>
                  <a:cubicBezTo>
                    <a:pt x="90" y="153"/>
                    <a:pt x="181" y="65"/>
                    <a:pt x="293" y="65"/>
                  </a:cubicBezTo>
                  <a:cubicBezTo>
                    <a:pt x="293" y="65"/>
                    <a:pt x="296" y="65"/>
                    <a:pt x="300" y="65"/>
                  </a:cubicBezTo>
                  <a:cubicBezTo>
                    <a:pt x="350" y="65"/>
                    <a:pt x="353" y="0"/>
                    <a:pt x="300" y="0"/>
                  </a:cubicBezTo>
                  <a:cubicBezTo>
                    <a:pt x="297" y="0"/>
                    <a:pt x="293" y="0"/>
                    <a:pt x="293" y="0"/>
                  </a:cubicBezTo>
                  <a:cubicBezTo>
                    <a:pt x="145" y="0"/>
                    <a:pt x="19" y="118"/>
                    <a:pt x="7" y="255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1" name="Oval 13"/>
            <p:cNvSpPr>
              <a:spLocks noChangeArrowheads="1"/>
            </p:cNvSpPr>
            <p:nvPr/>
          </p:nvSpPr>
          <p:spPr bwMode="auto">
            <a:xfrm>
              <a:off x="2928646" y="4246974"/>
              <a:ext cx="207118" cy="201667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2" name="Freeform 8"/>
            <p:cNvSpPr>
              <a:spLocks/>
            </p:cNvSpPr>
            <p:nvPr/>
          </p:nvSpPr>
          <p:spPr bwMode="auto">
            <a:xfrm>
              <a:off x="4629192" y="4320556"/>
              <a:ext cx="2655741" cy="859812"/>
            </a:xfrm>
            <a:custGeom>
              <a:avLst/>
              <a:gdLst/>
              <a:ahLst/>
              <a:cxnLst>
                <a:cxn ang="0">
                  <a:pos x="524" y="0"/>
                </a:cxn>
                <a:cxn ang="0">
                  <a:pos x="0" y="0"/>
                </a:cxn>
                <a:cxn ang="0">
                  <a:pos x="0" y="267"/>
                </a:cxn>
                <a:cxn ang="0">
                  <a:pos x="524" y="267"/>
                </a:cxn>
                <a:cxn ang="0">
                  <a:pos x="825" y="133"/>
                </a:cxn>
                <a:cxn ang="0">
                  <a:pos x="524" y="0"/>
                </a:cxn>
              </a:cxnLst>
              <a:rect l="0" t="0" r="r" b="b"/>
              <a:pathLst>
                <a:path w="825" h="267">
                  <a:moveTo>
                    <a:pt x="52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67"/>
                    <a:pt x="0" y="267"/>
                    <a:pt x="0" y="267"/>
                  </a:cubicBezTo>
                  <a:cubicBezTo>
                    <a:pt x="524" y="267"/>
                    <a:pt x="524" y="267"/>
                    <a:pt x="524" y="267"/>
                  </a:cubicBezTo>
                  <a:cubicBezTo>
                    <a:pt x="690" y="267"/>
                    <a:pt x="825" y="207"/>
                    <a:pt x="825" y="133"/>
                  </a:cubicBezTo>
                  <a:cubicBezTo>
                    <a:pt x="825" y="60"/>
                    <a:pt x="690" y="0"/>
                    <a:pt x="524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shade val="67500"/>
                    <a:satMod val="115000"/>
                    <a:alpha val="20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3" name="Freeform 10"/>
            <p:cNvSpPr>
              <a:spLocks/>
            </p:cNvSpPr>
            <p:nvPr/>
          </p:nvSpPr>
          <p:spPr bwMode="auto">
            <a:xfrm>
              <a:off x="4629192" y="5679084"/>
              <a:ext cx="2620313" cy="399247"/>
            </a:xfrm>
            <a:custGeom>
              <a:avLst/>
              <a:gdLst/>
              <a:ahLst/>
              <a:cxnLst>
                <a:cxn ang="0">
                  <a:pos x="607" y="80"/>
                </a:cxn>
                <a:cxn ang="0">
                  <a:pos x="0" y="80"/>
                </a:cxn>
                <a:cxn ang="0">
                  <a:pos x="0" y="124"/>
                </a:cxn>
                <a:cxn ang="0">
                  <a:pos x="579" y="124"/>
                </a:cxn>
                <a:cxn ang="0">
                  <a:pos x="814" y="0"/>
                </a:cxn>
                <a:cxn ang="0">
                  <a:pos x="607" y="80"/>
                </a:cxn>
              </a:cxnLst>
              <a:rect l="0" t="0" r="r" b="b"/>
              <a:pathLst>
                <a:path w="814" h="124">
                  <a:moveTo>
                    <a:pt x="607" y="80"/>
                  </a:moveTo>
                  <a:cubicBezTo>
                    <a:pt x="0" y="80"/>
                    <a:pt x="0" y="80"/>
                    <a:pt x="0" y="80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579" y="124"/>
                    <a:pt x="579" y="124"/>
                    <a:pt x="579" y="124"/>
                  </a:cubicBezTo>
                  <a:cubicBezTo>
                    <a:pt x="677" y="124"/>
                    <a:pt x="763" y="75"/>
                    <a:pt x="814" y="0"/>
                  </a:cubicBezTo>
                  <a:cubicBezTo>
                    <a:pt x="761" y="50"/>
                    <a:pt x="687" y="80"/>
                    <a:pt x="607" y="80"/>
                  </a:cubicBezTo>
                  <a:close/>
                </a:path>
              </a:pathLst>
            </a:custGeom>
            <a:solidFill>
              <a:srgbClr val="8A8A8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35" name="Rectangle 134"/>
          <p:cNvSpPr/>
          <p:nvPr/>
        </p:nvSpPr>
        <p:spPr>
          <a:xfrm>
            <a:off x="914400" y="5178623"/>
            <a:ext cx="1600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b="1" kern="0" dirty="0" smtClean="0">
                <a:solidFill>
                  <a:schemeClr val="accent2"/>
                </a:solidFill>
                <a:ea typeface="굴림" charset="-127"/>
                <a:cs typeface="Arial" pitchFamily="34" charset="0"/>
              </a:rPr>
              <a:t>EXAMPLE TEXT </a:t>
            </a:r>
          </a:p>
        </p:txBody>
      </p:sp>
      <p:sp>
        <p:nvSpPr>
          <p:cNvPr id="136" name="Rectangle 135"/>
          <p:cNvSpPr/>
          <p:nvPr/>
        </p:nvSpPr>
        <p:spPr>
          <a:xfrm>
            <a:off x="914400" y="5562600"/>
            <a:ext cx="2209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accent2"/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</a:t>
            </a:r>
            <a:r>
              <a:rPr lang="uk-UA" altLang="ko-KR" sz="1200" kern="0" dirty="0" smtClean="0">
                <a:solidFill>
                  <a:schemeClr val="accent2"/>
                </a:solidFill>
                <a:latin typeface="+mn-lt"/>
                <a:ea typeface="굴림" charset="-127"/>
                <a:cs typeface="Arial" pitchFamily="34" charset="0"/>
              </a:rPr>
              <a:t> </a:t>
            </a:r>
            <a:r>
              <a:rPr lang="en-US" altLang="ko-KR" sz="1200" kern="0" dirty="0" smtClean="0">
                <a:solidFill>
                  <a:schemeClr val="accent2"/>
                </a:solidFill>
                <a:latin typeface="+mn-lt"/>
                <a:ea typeface="굴림" charset="-127"/>
                <a:cs typeface="Arial" pitchFamily="34" charset="0"/>
              </a:rPr>
              <a:t>scrambled it to make a type specimen book. </a:t>
            </a:r>
          </a:p>
        </p:txBody>
      </p:sp>
      <p:sp>
        <p:nvSpPr>
          <p:cNvPr id="140" name="Rectangle 139"/>
          <p:cNvSpPr/>
          <p:nvPr/>
        </p:nvSpPr>
        <p:spPr>
          <a:xfrm>
            <a:off x="6705600" y="5178623"/>
            <a:ext cx="1600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EXAMPLE TEXT </a:t>
            </a:r>
          </a:p>
        </p:txBody>
      </p:sp>
      <p:sp>
        <p:nvSpPr>
          <p:cNvPr id="141" name="Rectangle 140"/>
          <p:cNvSpPr/>
          <p:nvPr/>
        </p:nvSpPr>
        <p:spPr>
          <a:xfrm>
            <a:off x="6248400" y="5525869"/>
            <a:ext cx="213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</a:t>
            </a:r>
            <a:r>
              <a:rPr lang="uk-UA" altLang="ko-KR" sz="12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 </a:t>
            </a:r>
            <a:r>
              <a:rPr lang="en-US" altLang="ko-KR" sz="12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scrambled it to make a type specimen book. </a:t>
            </a:r>
          </a:p>
        </p:txBody>
      </p:sp>
    </p:spTree>
    <p:extLst>
      <p:ext uri="{BB962C8B-B14F-4D97-AF65-F5344CB8AC3E}">
        <p14:creationId xmlns:p14="http://schemas.microsoft.com/office/powerpoint/2010/main" val="305920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4553993</TotalTime>
  <Words>43</Words>
  <Application>Microsoft Office PowerPoint</Application>
  <PresentationFormat>全屏显示(4:3)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DG-形象指代</dc:subject>
  <dc:creator>PPTfans.cn</dc:creator>
  <cp:keywords>TZ-固定图形;XG-高光;KJ-3D;DH-静态;XJ-二级</cp:keywords>
  <dc:description>PPTfans.cn</dc:description>
  <cp:revision>695</cp:revision>
  <dcterms:created xsi:type="dcterms:W3CDTF">2010-07-23T09:33:49Z</dcterms:created>
  <dcterms:modified xsi:type="dcterms:W3CDTF">2012-07-18T18:46:16Z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