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4221163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653136"/>
            <a:ext cx="7772400" cy="965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976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BFD9-4716-4DA2-AEDB-2E132D28D5BE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B2DC-C78A-48CB-A4FC-140344D6D2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212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2B50B-CC40-4435-AFDE-76B461964388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35773-66E8-44DB-9CAD-624DDFE60D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51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DE55-D55B-4F2A-9BDE-4EE8C74D7FD9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1EE6-043D-47E7-94DD-B4ABDAF8B0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78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8EE7D-828B-4D8E-9129-D4E98EB0E236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BD700-92B7-4D1C-AEB8-A7E9AFCFCE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7337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5C71-8263-4A28-898A-9BA853C4E73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AFC9-6C2B-4D6A-8B56-F5F1D1C415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75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CD141-DB72-447F-8ED2-CC4F87EB7819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B05B1-23BD-47F0-B5BF-F353D2A04E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20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302E-B9C9-477D-87F4-1688E0AF138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18AEC-60F5-4158-B2B7-0982BADB34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7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EF3E-890A-4008-A691-FC74E765190D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EBD22-82E6-43D6-B771-E1B77F357A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66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32BB-F609-4880-AC65-A2B21E355CAF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8E57-2768-4732-994D-C9FA0FF7DDF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51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8F5A8-8C52-456F-961C-EA151E13A802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61EFF-6EAB-4BF7-AE96-043C279E97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40B2-5C85-4824-87F2-72D83B7AE96D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E108A-33AA-4188-A0A7-AA77E33428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37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464878-C2EF-4BC5-8AC8-472351607723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7AF5AE-81D2-4CC8-A2F8-22B30990ED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6C782"/>
        </a:buClr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669195" y="4990544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669195" y="5733256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db141c7e79271133577cd017a15a5cc71d67bb"/>
</p:tagLst>
</file>

<file path=ppt/theme/theme1.xml><?xml version="1.0" encoding="utf-8"?>
<a:theme xmlns:a="http://schemas.openxmlformats.org/drawingml/2006/main" name="Office 主题​​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Century Gothic</vt:lpstr>
      <vt:lpstr>Palatino Linotype</vt:lpstr>
      <vt:lpstr>Wingdings</vt:lpstr>
      <vt:lpstr>Office 主题​​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TP-人文风俗</dc:subject>
  <dc:creator>PPTfans.cn</dc:creator>
  <cp:keywords>XS-普屏 4：3;SC-淡黄色;BG-浅色;DH-静态</cp:keywords>
  <dc:description>PPTfans.cn</dc:description>
  <cp:lastModifiedBy>林辉强</cp:lastModifiedBy>
  <cp:revision>8</cp:revision>
  <dcterms:created xsi:type="dcterms:W3CDTF">2012-03-15T05:55:59Z</dcterms:created>
  <dcterms:modified xsi:type="dcterms:W3CDTF">2014-05-07T15:55:34Z</dcterms:modified>
  <cp:category>UDi-主题模板</cp:category>
</cp:coreProperties>
</file>