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1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BENCHMARKING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033046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6096000"/>
            <a:ext cx="182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2314575"/>
            <a:ext cx="134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4638675"/>
            <a:ext cx="1343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62076" y="2314575"/>
            <a:ext cx="1304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62076" y="4638675"/>
            <a:ext cx="1304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Example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Text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589213" y="1428810"/>
            <a:ext cx="4006849" cy="4648238"/>
            <a:chOff x="2589213" y="1428810"/>
            <a:chExt cx="4006849" cy="464823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2590800" y="1447800"/>
              <a:ext cx="4005262" cy="4629248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2275711" y="3742561"/>
              <a:ext cx="4629090" cy="158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 flipV="1">
              <a:off x="2589213" y="2619374"/>
              <a:ext cx="3992563" cy="229552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2590801" y="2619375"/>
              <a:ext cx="3990977" cy="229552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12636" y="2038350"/>
              <a:ext cx="2983364" cy="3448148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586766" y="2581275"/>
              <a:ext cx="2016054" cy="2330140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4046148" y="3124200"/>
              <a:ext cx="1093050" cy="1263340"/>
            </a:xfrm>
            <a:custGeom>
              <a:avLst/>
              <a:gdLst/>
              <a:ahLst/>
              <a:cxnLst>
                <a:cxn ang="0">
                  <a:pos x="1977" y="1713"/>
                </a:cxn>
                <a:cxn ang="0">
                  <a:pos x="987" y="2285"/>
                </a:cxn>
                <a:cxn ang="0">
                  <a:pos x="0" y="1713"/>
                </a:cxn>
                <a:cxn ang="0">
                  <a:pos x="0" y="572"/>
                </a:cxn>
                <a:cxn ang="0">
                  <a:pos x="987" y="0"/>
                </a:cxn>
                <a:cxn ang="0">
                  <a:pos x="1977" y="572"/>
                </a:cxn>
                <a:cxn ang="0">
                  <a:pos x="1977" y="1713"/>
                </a:cxn>
              </a:cxnLst>
              <a:rect l="0" t="0" r="r" b="b"/>
              <a:pathLst>
                <a:path w="1977" h="2285">
                  <a:moveTo>
                    <a:pt x="1977" y="1713"/>
                  </a:moveTo>
                  <a:lnTo>
                    <a:pt x="987" y="2285"/>
                  </a:lnTo>
                  <a:lnTo>
                    <a:pt x="0" y="1713"/>
                  </a:lnTo>
                  <a:lnTo>
                    <a:pt x="0" y="572"/>
                  </a:lnTo>
                  <a:lnTo>
                    <a:pt x="987" y="0"/>
                  </a:lnTo>
                  <a:lnTo>
                    <a:pt x="1977" y="572"/>
                  </a:lnTo>
                  <a:lnTo>
                    <a:pt x="1977" y="1713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V="1">
            <a:off x="2971800" y="2181600"/>
            <a:ext cx="1621800" cy="637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88200" y="2185200"/>
            <a:ext cx="1888800" cy="481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5306400" y="3450600"/>
            <a:ext cx="1956600" cy="3870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4593600" y="4614600"/>
            <a:ext cx="1504200" cy="8646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110400" y="4622400"/>
            <a:ext cx="1483200" cy="856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V="1">
            <a:off x="2142000" y="3654000"/>
            <a:ext cx="1800000" cy="13680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589800" y="2592000"/>
            <a:ext cx="996600" cy="5928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84600" y="2591400"/>
            <a:ext cx="1225800" cy="4686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5067900" y="3592500"/>
            <a:ext cx="1268400" cy="2154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93600" y="4343400"/>
            <a:ext cx="998400" cy="8694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352800" y="4495800"/>
            <a:ext cx="1239600" cy="7188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812500" y="3724500"/>
            <a:ext cx="1315200" cy="23100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8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4559144</TotalTime>
  <Words>17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CT-雷达</dc:subject>
  <dc:creator>PPTfans.cn</dc:creator>
  <cp:keywords>TZ-手动增减;XG-细微;KJ-平面;DH-静态;XJ-二级</cp:keywords>
  <dc:description>PPT设计教程网</dc:description>
  <dcterms:created xsi:type="dcterms:W3CDTF">2010-07-23T09:33:49Z</dcterms:created>
  <dcterms:modified xsi:type="dcterms:W3CDTF">2012-07-18T18:17:37Z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