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5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 Single Corner Rectangle 21"/>
          <p:cNvSpPr/>
          <p:nvPr/>
        </p:nvSpPr>
        <p:spPr>
          <a:xfrm flipH="1">
            <a:off x="1838318" y="1411070"/>
            <a:ext cx="1590677" cy="1779806"/>
          </a:xfrm>
          <a:prstGeom prst="round1Rect">
            <a:avLst>
              <a:gd name="adj" fmla="val 22056"/>
            </a:avLst>
          </a:prstGeom>
          <a:solidFill>
            <a:srgbClr val="4D4D4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 Same Side Corner Rectangle 24"/>
          <p:cNvSpPr/>
          <p:nvPr/>
        </p:nvSpPr>
        <p:spPr>
          <a:xfrm flipV="1">
            <a:off x="1838325" y="3314699"/>
            <a:ext cx="2057400" cy="1777074"/>
          </a:xfrm>
          <a:prstGeom prst="round2SameRect">
            <a:avLst/>
          </a:prstGeom>
          <a:solidFill>
            <a:srgbClr val="4D4D4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 Single Corner Rectangle 22"/>
          <p:cNvSpPr/>
          <p:nvPr/>
        </p:nvSpPr>
        <p:spPr>
          <a:xfrm flipH="1" flipV="1">
            <a:off x="2228850" y="4297144"/>
            <a:ext cx="2402528" cy="1294791"/>
          </a:xfrm>
          <a:prstGeom prst="round1Rect">
            <a:avLst>
              <a:gd name="adj" fmla="val 20345"/>
            </a:avLst>
          </a:prstGeom>
          <a:solidFill>
            <a:schemeClr val="tx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Single Corner Rectangle 23"/>
          <p:cNvSpPr/>
          <p:nvPr/>
        </p:nvSpPr>
        <p:spPr>
          <a:xfrm flipV="1">
            <a:off x="4724400" y="4297143"/>
            <a:ext cx="2402528" cy="1294791"/>
          </a:xfrm>
          <a:prstGeom prst="round1Rect">
            <a:avLst>
              <a:gd name="adj" fmla="val 21817"/>
            </a:avLst>
          </a:prstGeom>
          <a:solidFill>
            <a:schemeClr val="tx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ingle Corner Rectangle 9"/>
          <p:cNvSpPr/>
          <p:nvPr/>
        </p:nvSpPr>
        <p:spPr>
          <a:xfrm flipV="1">
            <a:off x="4724400" y="3290940"/>
            <a:ext cx="2405163" cy="1777729"/>
          </a:xfrm>
          <a:prstGeom prst="round1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Single Corner Rectangle 10"/>
          <p:cNvSpPr/>
          <p:nvPr/>
        </p:nvSpPr>
        <p:spPr>
          <a:xfrm flipH="1" flipV="1">
            <a:off x="2214665" y="3290940"/>
            <a:ext cx="2405163" cy="1777729"/>
          </a:xfrm>
          <a:prstGeom prst="round1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 GENERIC STRATEGIES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4724400" y="1411069"/>
            <a:ext cx="2405163" cy="1777729"/>
          </a:xfrm>
          <a:prstGeom prst="round1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ingle Corner Rectangle 3"/>
          <p:cNvSpPr/>
          <p:nvPr/>
        </p:nvSpPr>
        <p:spPr>
          <a:xfrm flipH="1">
            <a:off x="2214665" y="1411069"/>
            <a:ext cx="2405163" cy="1777729"/>
          </a:xfrm>
          <a:prstGeom prst="round1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3925669"/>
            <a:ext cx="17883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Cost Focus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90801" y="1922383"/>
            <a:ext cx="17494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Cost Leadership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3849469"/>
            <a:ext cx="2293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Differentiation Focus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29200" y="2074783"/>
            <a:ext cx="190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Differentiation</a:t>
            </a:r>
            <a:endParaRPr lang="en-US" sz="20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71800" y="5144869"/>
            <a:ext cx="914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Cost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5144869"/>
            <a:ext cx="2143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Differentiation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1501258" y="3918317"/>
            <a:ext cx="1047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Narrow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1501259" y="2165717"/>
            <a:ext cx="1047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Broad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1108591" y="3064727"/>
            <a:ext cx="1047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SCOPE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0" y="5678269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SOURCE OF COMPETITIVE 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ADVANTAGE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4558509</TotalTime>
  <Words>19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FM-二维</dc:subject>
  <dc:creator>PPTfans.cn</dc:creator>
  <cp:keywords>TZ-手动增减;XG-细微;KJ-平面;DH-静态;XJ-二级</cp:keywords>
  <dc:description>PPTfans.cn</dc:description>
  <cp:revision>1584</cp:revision>
  <dcterms:created xsi:type="dcterms:W3CDTF">2010-07-23T09:33:49Z</dcterms:created>
  <dcterms:modified xsi:type="dcterms:W3CDTF">2012-07-18T18:37:26Z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