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CDB58-2C65-4D79-8E3A-942E57D58446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97474-F9C8-408F-841B-34761A7D2F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44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0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2362200" y="1371600"/>
            <a:ext cx="2819560" cy="1778676"/>
            <a:chOff x="2362200" y="1371600"/>
            <a:chExt cx="2819560" cy="177867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0" name="Rectangle 9"/>
            <p:cNvSpPr/>
            <p:nvPr/>
          </p:nvSpPr>
          <p:spPr>
            <a:xfrm>
              <a:off x="2362200" y="1371600"/>
              <a:ext cx="2819560" cy="1778676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22981" y="1577329"/>
              <a:ext cx="2691244" cy="149110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914400" y="3479124"/>
            <a:ext cx="2819560" cy="1778676"/>
            <a:chOff x="914400" y="3479124"/>
            <a:chExt cx="2819560" cy="177867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0" name="Rectangle 29"/>
            <p:cNvSpPr/>
            <p:nvPr/>
          </p:nvSpPr>
          <p:spPr>
            <a:xfrm>
              <a:off x="914400" y="3479124"/>
              <a:ext cx="2819560" cy="1778676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975181" y="3684853"/>
              <a:ext cx="2691244" cy="149110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562600" y="2107987"/>
            <a:ext cx="2819560" cy="1778676"/>
            <a:chOff x="5562600" y="2107987"/>
            <a:chExt cx="2819560" cy="177867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6" name="Rectangle 35"/>
            <p:cNvSpPr/>
            <p:nvPr/>
          </p:nvSpPr>
          <p:spPr>
            <a:xfrm>
              <a:off x="5562600" y="2107987"/>
              <a:ext cx="2819560" cy="1778676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623381" y="2313716"/>
              <a:ext cx="2691244" cy="149110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Isosceles Triangle 37"/>
          <p:cNvSpPr/>
          <p:nvPr/>
        </p:nvSpPr>
        <p:spPr>
          <a:xfrm rot="16200000" flipV="1">
            <a:off x="5164846" y="2836154"/>
            <a:ext cx="3155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 flipV="1">
            <a:off x="5562600" y="3886200"/>
            <a:ext cx="3155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5400000" flipV="1">
            <a:off x="3727396" y="4235183"/>
            <a:ext cx="3155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 rot="10800000" flipV="1">
            <a:off x="3419395" y="3186953"/>
            <a:ext cx="3155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71800" y="1988403"/>
            <a:ext cx="1647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51069" y="2674203"/>
            <a:ext cx="1647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53563" y="4045803"/>
            <a:ext cx="1647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971800" y="1756826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172200" y="2427898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447800" y="3776446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025153" y="4226859"/>
            <a:ext cx="2819560" cy="1778676"/>
            <a:chOff x="4025153" y="4226859"/>
            <a:chExt cx="2819560" cy="1778676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33" name="Rectangle 32"/>
            <p:cNvSpPr/>
            <p:nvPr/>
          </p:nvSpPr>
          <p:spPr>
            <a:xfrm>
              <a:off x="4025153" y="4226859"/>
              <a:ext cx="2819560" cy="1778676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085934" y="4432588"/>
              <a:ext cx="2691244" cy="149110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615543" y="4807803"/>
            <a:ext cx="1647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648200" y="4557016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4057073347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83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2012-07-18T18:47:50Z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