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51D98-A5D3-4ACE-B53A-928C1AC8E66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106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ea typeface="宋体" charset="-122"/>
              </a:defRPr>
            </a:lvl1pPr>
          </a:lstStyle>
          <a:p>
            <a:fld id="{C8725C0A-D59B-479C-B3B6-BBB800BC18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523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933575" y="2378075"/>
            <a:ext cx="6067425" cy="2774950"/>
          </a:xfrm>
          <a:prstGeom prst="rect">
            <a:avLst/>
          </a:prstGeom>
          <a:solidFill>
            <a:srgbClr val="ED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0243" name="Freeform 5"/>
          <p:cNvSpPr>
            <a:spLocks/>
          </p:cNvSpPr>
          <p:nvPr/>
        </p:nvSpPr>
        <p:spPr bwMode="auto">
          <a:xfrm>
            <a:off x="1497013" y="5148263"/>
            <a:ext cx="6513512" cy="479425"/>
          </a:xfrm>
          <a:custGeom>
            <a:avLst/>
            <a:gdLst>
              <a:gd name="T0" fmla="*/ 0 w 4103"/>
              <a:gd name="T1" fmla="*/ 761087078 h 302"/>
              <a:gd name="T2" fmla="*/ 688001681 w 4103"/>
              <a:gd name="T3" fmla="*/ 0 h 302"/>
              <a:gd name="T4" fmla="*/ 2147483647 w 4103"/>
              <a:gd name="T5" fmla="*/ 2520950 h 302"/>
              <a:gd name="T6" fmla="*/ 2147483647 w 4103"/>
              <a:gd name="T7" fmla="*/ 758567717 h 302"/>
              <a:gd name="T8" fmla="*/ 0 w 4103"/>
              <a:gd name="T9" fmla="*/ 761087078 h 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03"/>
              <a:gd name="T16" fmla="*/ 0 h 302"/>
              <a:gd name="T17" fmla="*/ 4103 w 4103"/>
              <a:gd name="T18" fmla="*/ 302 h 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03" h="302">
                <a:moveTo>
                  <a:pt x="0" y="302"/>
                </a:moveTo>
                <a:lnTo>
                  <a:pt x="273" y="0"/>
                </a:lnTo>
                <a:lnTo>
                  <a:pt x="4103" y="1"/>
                </a:lnTo>
                <a:lnTo>
                  <a:pt x="3911" y="301"/>
                </a:lnTo>
                <a:lnTo>
                  <a:pt x="0" y="302"/>
                </a:lnTo>
                <a:close/>
              </a:path>
            </a:pathLst>
          </a:custGeom>
          <a:solidFill>
            <a:srgbClr val="E2E3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0244" name="Freeform 6"/>
          <p:cNvSpPr>
            <a:spLocks/>
          </p:cNvSpPr>
          <p:nvPr/>
        </p:nvSpPr>
        <p:spPr bwMode="auto">
          <a:xfrm>
            <a:off x="1497013" y="2376488"/>
            <a:ext cx="433387" cy="3251200"/>
          </a:xfrm>
          <a:custGeom>
            <a:avLst/>
            <a:gdLst>
              <a:gd name="T0" fmla="*/ 688000960 w 273"/>
              <a:gd name="T1" fmla="*/ 2147483647 h 2048"/>
              <a:gd name="T2" fmla="*/ 688000960 w 273"/>
              <a:gd name="T3" fmla="*/ 0 h 2048"/>
              <a:gd name="T4" fmla="*/ 0 w 273"/>
              <a:gd name="T5" fmla="*/ 390623338 h 2048"/>
              <a:gd name="T6" fmla="*/ 0 w 273"/>
              <a:gd name="T7" fmla="*/ 2147483647 h 2048"/>
              <a:gd name="T8" fmla="*/ 688000960 w 273"/>
              <a:gd name="T9" fmla="*/ 2147483647 h 20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"/>
              <a:gd name="T16" fmla="*/ 0 h 2048"/>
              <a:gd name="T17" fmla="*/ 273 w 273"/>
              <a:gd name="T18" fmla="*/ 2048 h 20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" h="2048">
                <a:moveTo>
                  <a:pt x="273" y="1746"/>
                </a:moveTo>
                <a:lnTo>
                  <a:pt x="273" y="0"/>
                </a:lnTo>
                <a:lnTo>
                  <a:pt x="0" y="155"/>
                </a:lnTo>
                <a:lnTo>
                  <a:pt x="0" y="2048"/>
                </a:lnTo>
                <a:lnTo>
                  <a:pt x="273" y="1746"/>
                </a:lnTo>
                <a:close/>
              </a:path>
            </a:pathLst>
          </a:custGeom>
          <a:solidFill>
            <a:srgbClr val="ED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grpSp>
        <p:nvGrpSpPr>
          <p:cNvPr id="10245" name="Group 7"/>
          <p:cNvGrpSpPr>
            <a:grpSpLocks/>
          </p:cNvGrpSpPr>
          <p:nvPr/>
        </p:nvGrpSpPr>
        <p:grpSpPr bwMode="auto">
          <a:xfrm>
            <a:off x="1495425" y="2419350"/>
            <a:ext cx="5210175" cy="3205163"/>
            <a:chOff x="891" y="1572"/>
            <a:chExt cx="3282" cy="2019"/>
          </a:xfrm>
        </p:grpSpPr>
        <p:sp>
          <p:nvSpPr>
            <p:cNvPr id="10320" name="Line 8"/>
            <p:cNvSpPr>
              <a:spLocks noChangeShapeType="1"/>
            </p:cNvSpPr>
            <p:nvPr/>
          </p:nvSpPr>
          <p:spPr bwMode="auto">
            <a:xfrm flipV="1">
              <a:off x="1901" y="324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1" name="Line 9"/>
            <p:cNvSpPr>
              <a:spLocks noChangeShapeType="1"/>
            </p:cNvSpPr>
            <p:nvPr/>
          </p:nvSpPr>
          <p:spPr bwMode="auto">
            <a:xfrm flipV="1">
              <a:off x="1901" y="317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2" name="Line 10"/>
            <p:cNvSpPr>
              <a:spLocks noChangeShapeType="1"/>
            </p:cNvSpPr>
            <p:nvPr/>
          </p:nvSpPr>
          <p:spPr bwMode="auto">
            <a:xfrm flipV="1">
              <a:off x="1901" y="310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3" name="Line 11"/>
            <p:cNvSpPr>
              <a:spLocks noChangeShapeType="1"/>
            </p:cNvSpPr>
            <p:nvPr/>
          </p:nvSpPr>
          <p:spPr bwMode="auto">
            <a:xfrm flipV="1">
              <a:off x="1901" y="303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4" name="Line 12"/>
            <p:cNvSpPr>
              <a:spLocks noChangeShapeType="1"/>
            </p:cNvSpPr>
            <p:nvPr/>
          </p:nvSpPr>
          <p:spPr bwMode="auto">
            <a:xfrm flipV="1">
              <a:off x="1901" y="296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5" name="Line 13"/>
            <p:cNvSpPr>
              <a:spLocks noChangeShapeType="1"/>
            </p:cNvSpPr>
            <p:nvPr/>
          </p:nvSpPr>
          <p:spPr bwMode="auto">
            <a:xfrm flipV="1">
              <a:off x="1901" y="289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6" name="Line 14"/>
            <p:cNvSpPr>
              <a:spLocks noChangeShapeType="1"/>
            </p:cNvSpPr>
            <p:nvPr/>
          </p:nvSpPr>
          <p:spPr bwMode="auto">
            <a:xfrm flipV="1">
              <a:off x="1901" y="282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7" name="Line 15"/>
            <p:cNvSpPr>
              <a:spLocks noChangeShapeType="1"/>
            </p:cNvSpPr>
            <p:nvPr/>
          </p:nvSpPr>
          <p:spPr bwMode="auto">
            <a:xfrm flipV="1">
              <a:off x="1901" y="275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8" name="Line 16"/>
            <p:cNvSpPr>
              <a:spLocks noChangeShapeType="1"/>
            </p:cNvSpPr>
            <p:nvPr/>
          </p:nvSpPr>
          <p:spPr bwMode="auto">
            <a:xfrm flipV="1">
              <a:off x="1901" y="268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9" name="Line 17"/>
            <p:cNvSpPr>
              <a:spLocks noChangeShapeType="1"/>
            </p:cNvSpPr>
            <p:nvPr/>
          </p:nvSpPr>
          <p:spPr bwMode="auto">
            <a:xfrm flipV="1">
              <a:off x="1901" y="261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0" name="Line 18"/>
            <p:cNvSpPr>
              <a:spLocks noChangeShapeType="1"/>
            </p:cNvSpPr>
            <p:nvPr/>
          </p:nvSpPr>
          <p:spPr bwMode="auto">
            <a:xfrm flipV="1">
              <a:off x="1901" y="254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1" name="Line 19"/>
            <p:cNvSpPr>
              <a:spLocks noChangeShapeType="1"/>
            </p:cNvSpPr>
            <p:nvPr/>
          </p:nvSpPr>
          <p:spPr bwMode="auto">
            <a:xfrm flipV="1">
              <a:off x="1901" y="247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2" name="Line 20"/>
            <p:cNvSpPr>
              <a:spLocks noChangeShapeType="1"/>
            </p:cNvSpPr>
            <p:nvPr/>
          </p:nvSpPr>
          <p:spPr bwMode="auto">
            <a:xfrm flipV="1">
              <a:off x="1901" y="240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3" name="Line 21"/>
            <p:cNvSpPr>
              <a:spLocks noChangeShapeType="1"/>
            </p:cNvSpPr>
            <p:nvPr/>
          </p:nvSpPr>
          <p:spPr bwMode="auto">
            <a:xfrm flipV="1">
              <a:off x="1901" y="234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4" name="Line 22"/>
            <p:cNvSpPr>
              <a:spLocks noChangeShapeType="1"/>
            </p:cNvSpPr>
            <p:nvPr/>
          </p:nvSpPr>
          <p:spPr bwMode="auto">
            <a:xfrm flipV="1">
              <a:off x="1901" y="226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5" name="Line 23"/>
            <p:cNvSpPr>
              <a:spLocks noChangeShapeType="1"/>
            </p:cNvSpPr>
            <p:nvPr/>
          </p:nvSpPr>
          <p:spPr bwMode="auto">
            <a:xfrm flipV="1">
              <a:off x="1901" y="220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6" name="Line 24"/>
            <p:cNvSpPr>
              <a:spLocks noChangeShapeType="1"/>
            </p:cNvSpPr>
            <p:nvPr/>
          </p:nvSpPr>
          <p:spPr bwMode="auto">
            <a:xfrm flipV="1">
              <a:off x="1901" y="213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7" name="Line 25"/>
            <p:cNvSpPr>
              <a:spLocks noChangeShapeType="1"/>
            </p:cNvSpPr>
            <p:nvPr/>
          </p:nvSpPr>
          <p:spPr bwMode="auto">
            <a:xfrm flipV="1">
              <a:off x="1901" y="205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8" name="Line 26"/>
            <p:cNvSpPr>
              <a:spLocks noChangeShapeType="1"/>
            </p:cNvSpPr>
            <p:nvPr/>
          </p:nvSpPr>
          <p:spPr bwMode="auto">
            <a:xfrm flipV="1">
              <a:off x="1901" y="199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9" name="Line 27"/>
            <p:cNvSpPr>
              <a:spLocks noChangeShapeType="1"/>
            </p:cNvSpPr>
            <p:nvPr/>
          </p:nvSpPr>
          <p:spPr bwMode="auto">
            <a:xfrm flipV="1">
              <a:off x="1901" y="192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0" name="Line 28"/>
            <p:cNvSpPr>
              <a:spLocks noChangeShapeType="1"/>
            </p:cNvSpPr>
            <p:nvPr/>
          </p:nvSpPr>
          <p:spPr bwMode="auto">
            <a:xfrm flipV="1">
              <a:off x="1901" y="185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1" name="Line 29"/>
            <p:cNvSpPr>
              <a:spLocks noChangeShapeType="1"/>
            </p:cNvSpPr>
            <p:nvPr/>
          </p:nvSpPr>
          <p:spPr bwMode="auto">
            <a:xfrm flipV="1">
              <a:off x="1901" y="178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2" name="Line 30"/>
            <p:cNvSpPr>
              <a:spLocks noChangeShapeType="1"/>
            </p:cNvSpPr>
            <p:nvPr/>
          </p:nvSpPr>
          <p:spPr bwMode="auto">
            <a:xfrm flipV="1">
              <a:off x="1901" y="171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3" name="Line 31"/>
            <p:cNvSpPr>
              <a:spLocks noChangeShapeType="1"/>
            </p:cNvSpPr>
            <p:nvPr/>
          </p:nvSpPr>
          <p:spPr bwMode="auto">
            <a:xfrm flipV="1">
              <a:off x="1901" y="164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4" name="Line 32"/>
            <p:cNvSpPr>
              <a:spLocks noChangeShapeType="1"/>
            </p:cNvSpPr>
            <p:nvPr/>
          </p:nvSpPr>
          <p:spPr bwMode="auto">
            <a:xfrm flipV="1">
              <a:off x="1901" y="1572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5" name="Line 33"/>
            <p:cNvSpPr>
              <a:spLocks noChangeShapeType="1"/>
            </p:cNvSpPr>
            <p:nvPr/>
          </p:nvSpPr>
          <p:spPr bwMode="auto">
            <a:xfrm flipV="1">
              <a:off x="891" y="3566"/>
              <a:ext cx="22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6" name="Line 34"/>
            <p:cNvSpPr>
              <a:spLocks noChangeShapeType="1"/>
            </p:cNvSpPr>
            <p:nvPr/>
          </p:nvSpPr>
          <p:spPr bwMode="auto">
            <a:xfrm flipV="1">
              <a:off x="942" y="3510"/>
              <a:ext cx="22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7" name="Line 35"/>
            <p:cNvSpPr>
              <a:spLocks noChangeShapeType="1"/>
            </p:cNvSpPr>
            <p:nvPr/>
          </p:nvSpPr>
          <p:spPr bwMode="auto">
            <a:xfrm flipV="1">
              <a:off x="994" y="3452"/>
              <a:ext cx="22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8" name="Line 36"/>
            <p:cNvSpPr>
              <a:spLocks noChangeShapeType="1"/>
            </p:cNvSpPr>
            <p:nvPr/>
          </p:nvSpPr>
          <p:spPr bwMode="auto">
            <a:xfrm flipV="1">
              <a:off x="1044" y="3395"/>
              <a:ext cx="23" cy="26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9" name="Line 37"/>
            <p:cNvSpPr>
              <a:spLocks noChangeShapeType="1"/>
            </p:cNvSpPr>
            <p:nvPr/>
          </p:nvSpPr>
          <p:spPr bwMode="auto">
            <a:xfrm flipV="1">
              <a:off x="1097" y="3338"/>
              <a:ext cx="22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0" name="Line 38"/>
            <p:cNvSpPr>
              <a:spLocks noChangeShapeType="1"/>
            </p:cNvSpPr>
            <p:nvPr/>
          </p:nvSpPr>
          <p:spPr bwMode="auto">
            <a:xfrm flipV="1">
              <a:off x="1147" y="3281"/>
              <a:ext cx="23" cy="26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1" name="Line 39"/>
            <p:cNvSpPr>
              <a:spLocks noChangeShapeType="1"/>
            </p:cNvSpPr>
            <p:nvPr/>
          </p:nvSpPr>
          <p:spPr bwMode="auto">
            <a:xfrm flipV="1">
              <a:off x="1622" y="3566"/>
              <a:ext cx="23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2" name="Line 40"/>
            <p:cNvSpPr>
              <a:spLocks noChangeShapeType="1"/>
            </p:cNvSpPr>
            <p:nvPr/>
          </p:nvSpPr>
          <p:spPr bwMode="auto">
            <a:xfrm flipV="1">
              <a:off x="1673" y="3510"/>
              <a:ext cx="22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3" name="Line 41"/>
            <p:cNvSpPr>
              <a:spLocks noChangeShapeType="1"/>
            </p:cNvSpPr>
            <p:nvPr/>
          </p:nvSpPr>
          <p:spPr bwMode="auto">
            <a:xfrm flipV="1">
              <a:off x="1723" y="3452"/>
              <a:ext cx="23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4" name="Line 42"/>
            <p:cNvSpPr>
              <a:spLocks noChangeShapeType="1"/>
            </p:cNvSpPr>
            <p:nvPr/>
          </p:nvSpPr>
          <p:spPr bwMode="auto">
            <a:xfrm flipV="1">
              <a:off x="1776" y="3395"/>
              <a:ext cx="22" cy="26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5" name="Line 43"/>
            <p:cNvSpPr>
              <a:spLocks noChangeShapeType="1"/>
            </p:cNvSpPr>
            <p:nvPr/>
          </p:nvSpPr>
          <p:spPr bwMode="auto">
            <a:xfrm flipV="1">
              <a:off x="1826" y="3338"/>
              <a:ext cx="23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6" name="Line 44"/>
            <p:cNvSpPr>
              <a:spLocks noChangeShapeType="1"/>
            </p:cNvSpPr>
            <p:nvPr/>
          </p:nvSpPr>
          <p:spPr bwMode="auto">
            <a:xfrm flipV="1">
              <a:off x="1878" y="3281"/>
              <a:ext cx="23" cy="26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7" name="Line 45"/>
            <p:cNvSpPr>
              <a:spLocks noChangeShapeType="1"/>
            </p:cNvSpPr>
            <p:nvPr/>
          </p:nvSpPr>
          <p:spPr bwMode="auto">
            <a:xfrm flipV="1">
              <a:off x="2377" y="3566"/>
              <a:ext cx="23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8" name="Line 46"/>
            <p:cNvSpPr>
              <a:spLocks noChangeShapeType="1"/>
            </p:cNvSpPr>
            <p:nvPr/>
          </p:nvSpPr>
          <p:spPr bwMode="auto">
            <a:xfrm flipV="1">
              <a:off x="2428" y="3510"/>
              <a:ext cx="22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9" name="Line 47"/>
            <p:cNvSpPr>
              <a:spLocks noChangeShapeType="1"/>
            </p:cNvSpPr>
            <p:nvPr/>
          </p:nvSpPr>
          <p:spPr bwMode="auto">
            <a:xfrm flipV="1">
              <a:off x="2478" y="3452"/>
              <a:ext cx="23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0" name="Line 48"/>
            <p:cNvSpPr>
              <a:spLocks noChangeShapeType="1"/>
            </p:cNvSpPr>
            <p:nvPr/>
          </p:nvSpPr>
          <p:spPr bwMode="auto">
            <a:xfrm flipV="1">
              <a:off x="2531" y="3395"/>
              <a:ext cx="22" cy="26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1" name="Line 49"/>
            <p:cNvSpPr>
              <a:spLocks noChangeShapeType="1"/>
            </p:cNvSpPr>
            <p:nvPr/>
          </p:nvSpPr>
          <p:spPr bwMode="auto">
            <a:xfrm flipV="1">
              <a:off x="2581" y="3338"/>
              <a:ext cx="23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2" name="Line 50"/>
            <p:cNvSpPr>
              <a:spLocks noChangeShapeType="1"/>
            </p:cNvSpPr>
            <p:nvPr/>
          </p:nvSpPr>
          <p:spPr bwMode="auto">
            <a:xfrm flipV="1">
              <a:off x="2633" y="3281"/>
              <a:ext cx="23" cy="26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3" name="Line 51"/>
            <p:cNvSpPr>
              <a:spLocks noChangeShapeType="1"/>
            </p:cNvSpPr>
            <p:nvPr/>
          </p:nvSpPr>
          <p:spPr bwMode="auto">
            <a:xfrm flipV="1">
              <a:off x="3126" y="3566"/>
              <a:ext cx="23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4" name="Line 52"/>
            <p:cNvSpPr>
              <a:spLocks noChangeShapeType="1"/>
            </p:cNvSpPr>
            <p:nvPr/>
          </p:nvSpPr>
          <p:spPr bwMode="auto">
            <a:xfrm flipV="1">
              <a:off x="3177" y="3510"/>
              <a:ext cx="23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5" name="Line 53"/>
            <p:cNvSpPr>
              <a:spLocks noChangeShapeType="1"/>
            </p:cNvSpPr>
            <p:nvPr/>
          </p:nvSpPr>
          <p:spPr bwMode="auto">
            <a:xfrm flipV="1">
              <a:off x="3229" y="3452"/>
              <a:ext cx="23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6" name="Line 54"/>
            <p:cNvSpPr>
              <a:spLocks noChangeShapeType="1"/>
            </p:cNvSpPr>
            <p:nvPr/>
          </p:nvSpPr>
          <p:spPr bwMode="auto">
            <a:xfrm flipV="1">
              <a:off x="3280" y="3395"/>
              <a:ext cx="23" cy="26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7" name="Line 55"/>
            <p:cNvSpPr>
              <a:spLocks noChangeShapeType="1"/>
            </p:cNvSpPr>
            <p:nvPr/>
          </p:nvSpPr>
          <p:spPr bwMode="auto">
            <a:xfrm flipV="1">
              <a:off x="3332" y="3338"/>
              <a:ext cx="23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8" name="Line 56"/>
            <p:cNvSpPr>
              <a:spLocks noChangeShapeType="1"/>
            </p:cNvSpPr>
            <p:nvPr/>
          </p:nvSpPr>
          <p:spPr bwMode="auto">
            <a:xfrm flipV="1">
              <a:off x="3383" y="3281"/>
              <a:ext cx="22" cy="26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9" name="Line 57"/>
            <p:cNvSpPr>
              <a:spLocks noChangeShapeType="1"/>
            </p:cNvSpPr>
            <p:nvPr/>
          </p:nvSpPr>
          <p:spPr bwMode="auto">
            <a:xfrm flipV="1">
              <a:off x="3893" y="3566"/>
              <a:ext cx="22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0" name="Line 58"/>
            <p:cNvSpPr>
              <a:spLocks noChangeShapeType="1"/>
            </p:cNvSpPr>
            <p:nvPr/>
          </p:nvSpPr>
          <p:spPr bwMode="auto">
            <a:xfrm flipV="1">
              <a:off x="3944" y="3510"/>
              <a:ext cx="22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1" name="Line 59"/>
            <p:cNvSpPr>
              <a:spLocks noChangeShapeType="1"/>
            </p:cNvSpPr>
            <p:nvPr/>
          </p:nvSpPr>
          <p:spPr bwMode="auto">
            <a:xfrm flipV="1">
              <a:off x="3996" y="3452"/>
              <a:ext cx="22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2" name="Line 60"/>
            <p:cNvSpPr>
              <a:spLocks noChangeShapeType="1"/>
            </p:cNvSpPr>
            <p:nvPr/>
          </p:nvSpPr>
          <p:spPr bwMode="auto">
            <a:xfrm flipV="1">
              <a:off x="4046" y="3395"/>
              <a:ext cx="23" cy="26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3" name="Line 61"/>
            <p:cNvSpPr>
              <a:spLocks noChangeShapeType="1"/>
            </p:cNvSpPr>
            <p:nvPr/>
          </p:nvSpPr>
          <p:spPr bwMode="auto">
            <a:xfrm flipV="1">
              <a:off x="4098" y="3338"/>
              <a:ext cx="23" cy="25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4" name="Line 62"/>
            <p:cNvSpPr>
              <a:spLocks noChangeShapeType="1"/>
            </p:cNvSpPr>
            <p:nvPr/>
          </p:nvSpPr>
          <p:spPr bwMode="auto">
            <a:xfrm flipV="1">
              <a:off x="4149" y="3281"/>
              <a:ext cx="23" cy="26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5" name="Line 63"/>
            <p:cNvSpPr>
              <a:spLocks noChangeShapeType="1"/>
            </p:cNvSpPr>
            <p:nvPr/>
          </p:nvSpPr>
          <p:spPr bwMode="auto">
            <a:xfrm flipV="1">
              <a:off x="2656" y="324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6" name="Line 64"/>
            <p:cNvSpPr>
              <a:spLocks noChangeShapeType="1"/>
            </p:cNvSpPr>
            <p:nvPr/>
          </p:nvSpPr>
          <p:spPr bwMode="auto">
            <a:xfrm flipV="1">
              <a:off x="2656" y="317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7" name="Line 65"/>
            <p:cNvSpPr>
              <a:spLocks noChangeShapeType="1"/>
            </p:cNvSpPr>
            <p:nvPr/>
          </p:nvSpPr>
          <p:spPr bwMode="auto">
            <a:xfrm flipV="1">
              <a:off x="2656" y="310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8" name="Line 66"/>
            <p:cNvSpPr>
              <a:spLocks noChangeShapeType="1"/>
            </p:cNvSpPr>
            <p:nvPr/>
          </p:nvSpPr>
          <p:spPr bwMode="auto">
            <a:xfrm flipV="1">
              <a:off x="2656" y="303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9" name="Line 67"/>
            <p:cNvSpPr>
              <a:spLocks noChangeShapeType="1"/>
            </p:cNvSpPr>
            <p:nvPr/>
          </p:nvSpPr>
          <p:spPr bwMode="auto">
            <a:xfrm flipV="1">
              <a:off x="2656" y="296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0" name="Line 68"/>
            <p:cNvSpPr>
              <a:spLocks noChangeShapeType="1"/>
            </p:cNvSpPr>
            <p:nvPr/>
          </p:nvSpPr>
          <p:spPr bwMode="auto">
            <a:xfrm flipV="1">
              <a:off x="2656" y="289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1" name="Line 69"/>
            <p:cNvSpPr>
              <a:spLocks noChangeShapeType="1"/>
            </p:cNvSpPr>
            <p:nvPr/>
          </p:nvSpPr>
          <p:spPr bwMode="auto">
            <a:xfrm flipV="1">
              <a:off x="2656" y="282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2" name="Line 70"/>
            <p:cNvSpPr>
              <a:spLocks noChangeShapeType="1"/>
            </p:cNvSpPr>
            <p:nvPr/>
          </p:nvSpPr>
          <p:spPr bwMode="auto">
            <a:xfrm flipV="1">
              <a:off x="2656" y="275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3" name="Line 71"/>
            <p:cNvSpPr>
              <a:spLocks noChangeShapeType="1"/>
            </p:cNvSpPr>
            <p:nvPr/>
          </p:nvSpPr>
          <p:spPr bwMode="auto">
            <a:xfrm flipV="1">
              <a:off x="2656" y="268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4" name="Line 72"/>
            <p:cNvSpPr>
              <a:spLocks noChangeShapeType="1"/>
            </p:cNvSpPr>
            <p:nvPr/>
          </p:nvSpPr>
          <p:spPr bwMode="auto">
            <a:xfrm flipV="1">
              <a:off x="2656" y="261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5" name="Line 73"/>
            <p:cNvSpPr>
              <a:spLocks noChangeShapeType="1"/>
            </p:cNvSpPr>
            <p:nvPr/>
          </p:nvSpPr>
          <p:spPr bwMode="auto">
            <a:xfrm flipV="1">
              <a:off x="2656" y="254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6" name="Line 74"/>
            <p:cNvSpPr>
              <a:spLocks noChangeShapeType="1"/>
            </p:cNvSpPr>
            <p:nvPr/>
          </p:nvSpPr>
          <p:spPr bwMode="auto">
            <a:xfrm flipV="1">
              <a:off x="2656" y="247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7" name="Line 75"/>
            <p:cNvSpPr>
              <a:spLocks noChangeShapeType="1"/>
            </p:cNvSpPr>
            <p:nvPr/>
          </p:nvSpPr>
          <p:spPr bwMode="auto">
            <a:xfrm flipV="1">
              <a:off x="2656" y="240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8" name="Line 76"/>
            <p:cNvSpPr>
              <a:spLocks noChangeShapeType="1"/>
            </p:cNvSpPr>
            <p:nvPr/>
          </p:nvSpPr>
          <p:spPr bwMode="auto">
            <a:xfrm flipV="1">
              <a:off x="2656" y="234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9" name="Line 77"/>
            <p:cNvSpPr>
              <a:spLocks noChangeShapeType="1"/>
            </p:cNvSpPr>
            <p:nvPr/>
          </p:nvSpPr>
          <p:spPr bwMode="auto">
            <a:xfrm flipV="1">
              <a:off x="2656" y="226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0" name="Line 78"/>
            <p:cNvSpPr>
              <a:spLocks noChangeShapeType="1"/>
            </p:cNvSpPr>
            <p:nvPr/>
          </p:nvSpPr>
          <p:spPr bwMode="auto">
            <a:xfrm flipV="1">
              <a:off x="2656" y="220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1" name="Line 79"/>
            <p:cNvSpPr>
              <a:spLocks noChangeShapeType="1"/>
            </p:cNvSpPr>
            <p:nvPr/>
          </p:nvSpPr>
          <p:spPr bwMode="auto">
            <a:xfrm flipV="1">
              <a:off x="2656" y="213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2" name="Line 80"/>
            <p:cNvSpPr>
              <a:spLocks noChangeShapeType="1"/>
            </p:cNvSpPr>
            <p:nvPr/>
          </p:nvSpPr>
          <p:spPr bwMode="auto">
            <a:xfrm flipV="1">
              <a:off x="2656" y="205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3" name="Line 81"/>
            <p:cNvSpPr>
              <a:spLocks noChangeShapeType="1"/>
            </p:cNvSpPr>
            <p:nvPr/>
          </p:nvSpPr>
          <p:spPr bwMode="auto">
            <a:xfrm flipV="1">
              <a:off x="2656" y="199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4" name="Line 82"/>
            <p:cNvSpPr>
              <a:spLocks noChangeShapeType="1"/>
            </p:cNvSpPr>
            <p:nvPr/>
          </p:nvSpPr>
          <p:spPr bwMode="auto">
            <a:xfrm flipV="1">
              <a:off x="2656" y="192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5" name="Line 83"/>
            <p:cNvSpPr>
              <a:spLocks noChangeShapeType="1"/>
            </p:cNvSpPr>
            <p:nvPr/>
          </p:nvSpPr>
          <p:spPr bwMode="auto">
            <a:xfrm flipV="1">
              <a:off x="2656" y="185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6" name="Line 84"/>
            <p:cNvSpPr>
              <a:spLocks noChangeShapeType="1"/>
            </p:cNvSpPr>
            <p:nvPr/>
          </p:nvSpPr>
          <p:spPr bwMode="auto">
            <a:xfrm flipV="1">
              <a:off x="2656" y="178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7" name="Line 85"/>
            <p:cNvSpPr>
              <a:spLocks noChangeShapeType="1"/>
            </p:cNvSpPr>
            <p:nvPr/>
          </p:nvSpPr>
          <p:spPr bwMode="auto">
            <a:xfrm flipV="1">
              <a:off x="2656" y="171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8" name="Line 86"/>
            <p:cNvSpPr>
              <a:spLocks noChangeShapeType="1"/>
            </p:cNvSpPr>
            <p:nvPr/>
          </p:nvSpPr>
          <p:spPr bwMode="auto">
            <a:xfrm flipV="1">
              <a:off x="2656" y="164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9" name="Line 87"/>
            <p:cNvSpPr>
              <a:spLocks noChangeShapeType="1"/>
            </p:cNvSpPr>
            <p:nvPr/>
          </p:nvSpPr>
          <p:spPr bwMode="auto">
            <a:xfrm flipV="1">
              <a:off x="2656" y="1572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0" name="Line 88"/>
            <p:cNvSpPr>
              <a:spLocks noChangeShapeType="1"/>
            </p:cNvSpPr>
            <p:nvPr/>
          </p:nvSpPr>
          <p:spPr bwMode="auto">
            <a:xfrm flipV="1">
              <a:off x="1174" y="324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1" name="Line 89"/>
            <p:cNvSpPr>
              <a:spLocks noChangeShapeType="1"/>
            </p:cNvSpPr>
            <p:nvPr/>
          </p:nvSpPr>
          <p:spPr bwMode="auto">
            <a:xfrm flipV="1">
              <a:off x="1174" y="317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2" name="Line 90"/>
            <p:cNvSpPr>
              <a:spLocks noChangeShapeType="1"/>
            </p:cNvSpPr>
            <p:nvPr/>
          </p:nvSpPr>
          <p:spPr bwMode="auto">
            <a:xfrm flipV="1">
              <a:off x="1174" y="310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3" name="Line 91"/>
            <p:cNvSpPr>
              <a:spLocks noChangeShapeType="1"/>
            </p:cNvSpPr>
            <p:nvPr/>
          </p:nvSpPr>
          <p:spPr bwMode="auto">
            <a:xfrm flipV="1">
              <a:off x="1174" y="303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4" name="Line 92"/>
            <p:cNvSpPr>
              <a:spLocks noChangeShapeType="1"/>
            </p:cNvSpPr>
            <p:nvPr/>
          </p:nvSpPr>
          <p:spPr bwMode="auto">
            <a:xfrm flipV="1">
              <a:off x="1174" y="296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5" name="Line 93"/>
            <p:cNvSpPr>
              <a:spLocks noChangeShapeType="1"/>
            </p:cNvSpPr>
            <p:nvPr/>
          </p:nvSpPr>
          <p:spPr bwMode="auto">
            <a:xfrm flipV="1">
              <a:off x="1174" y="289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6" name="Line 94"/>
            <p:cNvSpPr>
              <a:spLocks noChangeShapeType="1"/>
            </p:cNvSpPr>
            <p:nvPr/>
          </p:nvSpPr>
          <p:spPr bwMode="auto">
            <a:xfrm flipV="1">
              <a:off x="1174" y="282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7" name="Line 95"/>
            <p:cNvSpPr>
              <a:spLocks noChangeShapeType="1"/>
            </p:cNvSpPr>
            <p:nvPr/>
          </p:nvSpPr>
          <p:spPr bwMode="auto">
            <a:xfrm flipV="1">
              <a:off x="1174" y="275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8" name="Line 96"/>
            <p:cNvSpPr>
              <a:spLocks noChangeShapeType="1"/>
            </p:cNvSpPr>
            <p:nvPr/>
          </p:nvSpPr>
          <p:spPr bwMode="auto">
            <a:xfrm flipV="1">
              <a:off x="1174" y="268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9" name="Line 97"/>
            <p:cNvSpPr>
              <a:spLocks noChangeShapeType="1"/>
            </p:cNvSpPr>
            <p:nvPr/>
          </p:nvSpPr>
          <p:spPr bwMode="auto">
            <a:xfrm flipV="1">
              <a:off x="1174" y="261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0" name="Line 98"/>
            <p:cNvSpPr>
              <a:spLocks noChangeShapeType="1"/>
            </p:cNvSpPr>
            <p:nvPr/>
          </p:nvSpPr>
          <p:spPr bwMode="auto">
            <a:xfrm flipV="1">
              <a:off x="1174" y="254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1" name="Line 99"/>
            <p:cNvSpPr>
              <a:spLocks noChangeShapeType="1"/>
            </p:cNvSpPr>
            <p:nvPr/>
          </p:nvSpPr>
          <p:spPr bwMode="auto">
            <a:xfrm flipV="1">
              <a:off x="1174" y="247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2" name="Line 100"/>
            <p:cNvSpPr>
              <a:spLocks noChangeShapeType="1"/>
            </p:cNvSpPr>
            <p:nvPr/>
          </p:nvSpPr>
          <p:spPr bwMode="auto">
            <a:xfrm flipV="1">
              <a:off x="1174" y="240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3" name="Line 101"/>
            <p:cNvSpPr>
              <a:spLocks noChangeShapeType="1"/>
            </p:cNvSpPr>
            <p:nvPr/>
          </p:nvSpPr>
          <p:spPr bwMode="auto">
            <a:xfrm flipV="1">
              <a:off x="1174" y="234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4" name="Line 102"/>
            <p:cNvSpPr>
              <a:spLocks noChangeShapeType="1"/>
            </p:cNvSpPr>
            <p:nvPr/>
          </p:nvSpPr>
          <p:spPr bwMode="auto">
            <a:xfrm flipV="1">
              <a:off x="1174" y="226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5" name="Line 103"/>
            <p:cNvSpPr>
              <a:spLocks noChangeShapeType="1"/>
            </p:cNvSpPr>
            <p:nvPr/>
          </p:nvSpPr>
          <p:spPr bwMode="auto">
            <a:xfrm flipV="1">
              <a:off x="1174" y="220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6" name="Line 104"/>
            <p:cNvSpPr>
              <a:spLocks noChangeShapeType="1"/>
            </p:cNvSpPr>
            <p:nvPr/>
          </p:nvSpPr>
          <p:spPr bwMode="auto">
            <a:xfrm flipV="1">
              <a:off x="1174" y="213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7" name="Line 105"/>
            <p:cNvSpPr>
              <a:spLocks noChangeShapeType="1"/>
            </p:cNvSpPr>
            <p:nvPr/>
          </p:nvSpPr>
          <p:spPr bwMode="auto">
            <a:xfrm flipV="1">
              <a:off x="1174" y="205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8" name="Line 106"/>
            <p:cNvSpPr>
              <a:spLocks noChangeShapeType="1"/>
            </p:cNvSpPr>
            <p:nvPr/>
          </p:nvSpPr>
          <p:spPr bwMode="auto">
            <a:xfrm flipV="1">
              <a:off x="1174" y="199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9" name="Line 107"/>
            <p:cNvSpPr>
              <a:spLocks noChangeShapeType="1"/>
            </p:cNvSpPr>
            <p:nvPr/>
          </p:nvSpPr>
          <p:spPr bwMode="auto">
            <a:xfrm flipV="1">
              <a:off x="1174" y="192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0" name="Line 108"/>
            <p:cNvSpPr>
              <a:spLocks noChangeShapeType="1"/>
            </p:cNvSpPr>
            <p:nvPr/>
          </p:nvSpPr>
          <p:spPr bwMode="auto">
            <a:xfrm flipV="1">
              <a:off x="1174" y="185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1" name="Line 109"/>
            <p:cNvSpPr>
              <a:spLocks noChangeShapeType="1"/>
            </p:cNvSpPr>
            <p:nvPr/>
          </p:nvSpPr>
          <p:spPr bwMode="auto">
            <a:xfrm flipV="1">
              <a:off x="1174" y="178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2" name="Line 110"/>
            <p:cNvSpPr>
              <a:spLocks noChangeShapeType="1"/>
            </p:cNvSpPr>
            <p:nvPr/>
          </p:nvSpPr>
          <p:spPr bwMode="auto">
            <a:xfrm flipV="1">
              <a:off x="1174" y="171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3" name="Line 111"/>
            <p:cNvSpPr>
              <a:spLocks noChangeShapeType="1"/>
            </p:cNvSpPr>
            <p:nvPr/>
          </p:nvSpPr>
          <p:spPr bwMode="auto">
            <a:xfrm flipV="1">
              <a:off x="1174" y="164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4" name="Line 112"/>
            <p:cNvSpPr>
              <a:spLocks noChangeShapeType="1"/>
            </p:cNvSpPr>
            <p:nvPr/>
          </p:nvSpPr>
          <p:spPr bwMode="auto">
            <a:xfrm flipV="1">
              <a:off x="1174" y="1572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5" name="Line 113"/>
            <p:cNvSpPr>
              <a:spLocks noChangeShapeType="1"/>
            </p:cNvSpPr>
            <p:nvPr/>
          </p:nvSpPr>
          <p:spPr bwMode="auto">
            <a:xfrm flipV="1">
              <a:off x="3405" y="324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6" name="Line 114"/>
            <p:cNvSpPr>
              <a:spLocks noChangeShapeType="1"/>
            </p:cNvSpPr>
            <p:nvPr/>
          </p:nvSpPr>
          <p:spPr bwMode="auto">
            <a:xfrm flipV="1">
              <a:off x="3405" y="317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7" name="Line 115"/>
            <p:cNvSpPr>
              <a:spLocks noChangeShapeType="1"/>
            </p:cNvSpPr>
            <p:nvPr/>
          </p:nvSpPr>
          <p:spPr bwMode="auto">
            <a:xfrm flipV="1">
              <a:off x="3405" y="310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8" name="Line 116"/>
            <p:cNvSpPr>
              <a:spLocks noChangeShapeType="1"/>
            </p:cNvSpPr>
            <p:nvPr/>
          </p:nvSpPr>
          <p:spPr bwMode="auto">
            <a:xfrm flipV="1">
              <a:off x="3405" y="303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9" name="Line 117"/>
            <p:cNvSpPr>
              <a:spLocks noChangeShapeType="1"/>
            </p:cNvSpPr>
            <p:nvPr/>
          </p:nvSpPr>
          <p:spPr bwMode="auto">
            <a:xfrm flipV="1">
              <a:off x="3405" y="296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0" name="Line 118"/>
            <p:cNvSpPr>
              <a:spLocks noChangeShapeType="1"/>
            </p:cNvSpPr>
            <p:nvPr/>
          </p:nvSpPr>
          <p:spPr bwMode="auto">
            <a:xfrm flipV="1">
              <a:off x="3405" y="289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1" name="Line 119"/>
            <p:cNvSpPr>
              <a:spLocks noChangeShapeType="1"/>
            </p:cNvSpPr>
            <p:nvPr/>
          </p:nvSpPr>
          <p:spPr bwMode="auto">
            <a:xfrm flipV="1">
              <a:off x="3405" y="282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2" name="Line 120"/>
            <p:cNvSpPr>
              <a:spLocks noChangeShapeType="1"/>
            </p:cNvSpPr>
            <p:nvPr/>
          </p:nvSpPr>
          <p:spPr bwMode="auto">
            <a:xfrm flipV="1">
              <a:off x="3405" y="275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3" name="Line 121"/>
            <p:cNvSpPr>
              <a:spLocks noChangeShapeType="1"/>
            </p:cNvSpPr>
            <p:nvPr/>
          </p:nvSpPr>
          <p:spPr bwMode="auto">
            <a:xfrm flipV="1">
              <a:off x="3405" y="268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4" name="Line 122"/>
            <p:cNvSpPr>
              <a:spLocks noChangeShapeType="1"/>
            </p:cNvSpPr>
            <p:nvPr/>
          </p:nvSpPr>
          <p:spPr bwMode="auto">
            <a:xfrm flipV="1">
              <a:off x="3405" y="261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5" name="Line 123"/>
            <p:cNvSpPr>
              <a:spLocks noChangeShapeType="1"/>
            </p:cNvSpPr>
            <p:nvPr/>
          </p:nvSpPr>
          <p:spPr bwMode="auto">
            <a:xfrm flipV="1">
              <a:off x="3405" y="254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6" name="Line 124"/>
            <p:cNvSpPr>
              <a:spLocks noChangeShapeType="1"/>
            </p:cNvSpPr>
            <p:nvPr/>
          </p:nvSpPr>
          <p:spPr bwMode="auto">
            <a:xfrm flipV="1">
              <a:off x="3405" y="247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7" name="Line 125"/>
            <p:cNvSpPr>
              <a:spLocks noChangeShapeType="1"/>
            </p:cNvSpPr>
            <p:nvPr/>
          </p:nvSpPr>
          <p:spPr bwMode="auto">
            <a:xfrm flipV="1">
              <a:off x="3405" y="240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8" name="Line 126"/>
            <p:cNvSpPr>
              <a:spLocks noChangeShapeType="1"/>
            </p:cNvSpPr>
            <p:nvPr/>
          </p:nvSpPr>
          <p:spPr bwMode="auto">
            <a:xfrm flipV="1">
              <a:off x="3405" y="234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9" name="Line 127"/>
            <p:cNvSpPr>
              <a:spLocks noChangeShapeType="1"/>
            </p:cNvSpPr>
            <p:nvPr/>
          </p:nvSpPr>
          <p:spPr bwMode="auto">
            <a:xfrm flipV="1">
              <a:off x="3405" y="226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0" name="Line 128"/>
            <p:cNvSpPr>
              <a:spLocks noChangeShapeType="1"/>
            </p:cNvSpPr>
            <p:nvPr/>
          </p:nvSpPr>
          <p:spPr bwMode="auto">
            <a:xfrm flipV="1">
              <a:off x="3405" y="220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1" name="Line 129"/>
            <p:cNvSpPr>
              <a:spLocks noChangeShapeType="1"/>
            </p:cNvSpPr>
            <p:nvPr/>
          </p:nvSpPr>
          <p:spPr bwMode="auto">
            <a:xfrm flipV="1">
              <a:off x="3405" y="213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2" name="Line 130"/>
            <p:cNvSpPr>
              <a:spLocks noChangeShapeType="1"/>
            </p:cNvSpPr>
            <p:nvPr/>
          </p:nvSpPr>
          <p:spPr bwMode="auto">
            <a:xfrm flipV="1">
              <a:off x="3405" y="205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3" name="Line 131"/>
            <p:cNvSpPr>
              <a:spLocks noChangeShapeType="1"/>
            </p:cNvSpPr>
            <p:nvPr/>
          </p:nvSpPr>
          <p:spPr bwMode="auto">
            <a:xfrm flipV="1">
              <a:off x="3405" y="199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4" name="Line 132"/>
            <p:cNvSpPr>
              <a:spLocks noChangeShapeType="1"/>
            </p:cNvSpPr>
            <p:nvPr/>
          </p:nvSpPr>
          <p:spPr bwMode="auto">
            <a:xfrm flipV="1">
              <a:off x="3405" y="192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5" name="Line 133"/>
            <p:cNvSpPr>
              <a:spLocks noChangeShapeType="1"/>
            </p:cNvSpPr>
            <p:nvPr/>
          </p:nvSpPr>
          <p:spPr bwMode="auto">
            <a:xfrm flipV="1">
              <a:off x="3405" y="185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6" name="Line 134"/>
            <p:cNvSpPr>
              <a:spLocks noChangeShapeType="1"/>
            </p:cNvSpPr>
            <p:nvPr/>
          </p:nvSpPr>
          <p:spPr bwMode="auto">
            <a:xfrm flipV="1">
              <a:off x="3405" y="178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7" name="Line 135"/>
            <p:cNvSpPr>
              <a:spLocks noChangeShapeType="1"/>
            </p:cNvSpPr>
            <p:nvPr/>
          </p:nvSpPr>
          <p:spPr bwMode="auto">
            <a:xfrm flipV="1">
              <a:off x="3405" y="171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8" name="Line 136"/>
            <p:cNvSpPr>
              <a:spLocks noChangeShapeType="1"/>
            </p:cNvSpPr>
            <p:nvPr/>
          </p:nvSpPr>
          <p:spPr bwMode="auto">
            <a:xfrm flipV="1">
              <a:off x="3405" y="164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9" name="Line 137"/>
            <p:cNvSpPr>
              <a:spLocks noChangeShapeType="1"/>
            </p:cNvSpPr>
            <p:nvPr/>
          </p:nvSpPr>
          <p:spPr bwMode="auto">
            <a:xfrm flipV="1">
              <a:off x="3405" y="1572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0" name="Line 138"/>
            <p:cNvSpPr>
              <a:spLocks noChangeShapeType="1"/>
            </p:cNvSpPr>
            <p:nvPr/>
          </p:nvSpPr>
          <p:spPr bwMode="auto">
            <a:xfrm flipV="1">
              <a:off x="4172" y="324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1" name="Line 139"/>
            <p:cNvSpPr>
              <a:spLocks noChangeShapeType="1"/>
            </p:cNvSpPr>
            <p:nvPr/>
          </p:nvSpPr>
          <p:spPr bwMode="auto">
            <a:xfrm flipV="1">
              <a:off x="4172" y="317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2" name="Line 140"/>
            <p:cNvSpPr>
              <a:spLocks noChangeShapeType="1"/>
            </p:cNvSpPr>
            <p:nvPr/>
          </p:nvSpPr>
          <p:spPr bwMode="auto">
            <a:xfrm flipV="1">
              <a:off x="4172" y="310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3" name="Line 141"/>
            <p:cNvSpPr>
              <a:spLocks noChangeShapeType="1"/>
            </p:cNvSpPr>
            <p:nvPr/>
          </p:nvSpPr>
          <p:spPr bwMode="auto">
            <a:xfrm flipV="1">
              <a:off x="4172" y="3037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4" name="Line 142"/>
            <p:cNvSpPr>
              <a:spLocks noChangeShapeType="1"/>
            </p:cNvSpPr>
            <p:nvPr/>
          </p:nvSpPr>
          <p:spPr bwMode="auto">
            <a:xfrm flipV="1">
              <a:off x="4172" y="296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5" name="Line 143"/>
            <p:cNvSpPr>
              <a:spLocks noChangeShapeType="1"/>
            </p:cNvSpPr>
            <p:nvPr/>
          </p:nvSpPr>
          <p:spPr bwMode="auto">
            <a:xfrm flipV="1">
              <a:off x="4172" y="289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6" name="Line 144"/>
            <p:cNvSpPr>
              <a:spLocks noChangeShapeType="1"/>
            </p:cNvSpPr>
            <p:nvPr/>
          </p:nvSpPr>
          <p:spPr bwMode="auto">
            <a:xfrm flipV="1">
              <a:off x="4172" y="282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7" name="Line 145"/>
            <p:cNvSpPr>
              <a:spLocks noChangeShapeType="1"/>
            </p:cNvSpPr>
            <p:nvPr/>
          </p:nvSpPr>
          <p:spPr bwMode="auto">
            <a:xfrm flipV="1">
              <a:off x="4172" y="275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8" name="Line 146"/>
            <p:cNvSpPr>
              <a:spLocks noChangeShapeType="1"/>
            </p:cNvSpPr>
            <p:nvPr/>
          </p:nvSpPr>
          <p:spPr bwMode="auto">
            <a:xfrm flipV="1">
              <a:off x="4172" y="268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9" name="Line 147"/>
            <p:cNvSpPr>
              <a:spLocks noChangeShapeType="1"/>
            </p:cNvSpPr>
            <p:nvPr/>
          </p:nvSpPr>
          <p:spPr bwMode="auto">
            <a:xfrm flipV="1">
              <a:off x="4172" y="261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0" name="Line 148"/>
            <p:cNvSpPr>
              <a:spLocks noChangeShapeType="1"/>
            </p:cNvSpPr>
            <p:nvPr/>
          </p:nvSpPr>
          <p:spPr bwMode="auto">
            <a:xfrm flipV="1">
              <a:off x="4172" y="2548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1" name="Line 149"/>
            <p:cNvSpPr>
              <a:spLocks noChangeShapeType="1"/>
            </p:cNvSpPr>
            <p:nvPr/>
          </p:nvSpPr>
          <p:spPr bwMode="auto">
            <a:xfrm flipV="1">
              <a:off x="4172" y="247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2" name="Line 150"/>
            <p:cNvSpPr>
              <a:spLocks noChangeShapeType="1"/>
            </p:cNvSpPr>
            <p:nvPr/>
          </p:nvSpPr>
          <p:spPr bwMode="auto">
            <a:xfrm flipV="1">
              <a:off x="4172" y="240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3" name="Line 151"/>
            <p:cNvSpPr>
              <a:spLocks noChangeShapeType="1"/>
            </p:cNvSpPr>
            <p:nvPr/>
          </p:nvSpPr>
          <p:spPr bwMode="auto">
            <a:xfrm flipV="1">
              <a:off x="4172" y="234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4" name="Line 152"/>
            <p:cNvSpPr>
              <a:spLocks noChangeShapeType="1"/>
            </p:cNvSpPr>
            <p:nvPr/>
          </p:nvSpPr>
          <p:spPr bwMode="auto">
            <a:xfrm flipV="1">
              <a:off x="4172" y="226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5" name="Line 153"/>
            <p:cNvSpPr>
              <a:spLocks noChangeShapeType="1"/>
            </p:cNvSpPr>
            <p:nvPr/>
          </p:nvSpPr>
          <p:spPr bwMode="auto">
            <a:xfrm flipV="1">
              <a:off x="4172" y="220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6" name="Line 154"/>
            <p:cNvSpPr>
              <a:spLocks noChangeShapeType="1"/>
            </p:cNvSpPr>
            <p:nvPr/>
          </p:nvSpPr>
          <p:spPr bwMode="auto">
            <a:xfrm flipV="1">
              <a:off x="4172" y="213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7" name="Line 155"/>
            <p:cNvSpPr>
              <a:spLocks noChangeShapeType="1"/>
            </p:cNvSpPr>
            <p:nvPr/>
          </p:nvSpPr>
          <p:spPr bwMode="auto">
            <a:xfrm flipV="1">
              <a:off x="4172" y="2059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8" name="Line 156"/>
            <p:cNvSpPr>
              <a:spLocks noChangeShapeType="1"/>
            </p:cNvSpPr>
            <p:nvPr/>
          </p:nvSpPr>
          <p:spPr bwMode="auto">
            <a:xfrm flipV="1">
              <a:off x="4172" y="199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9" name="Line 157"/>
            <p:cNvSpPr>
              <a:spLocks noChangeShapeType="1"/>
            </p:cNvSpPr>
            <p:nvPr/>
          </p:nvSpPr>
          <p:spPr bwMode="auto">
            <a:xfrm flipV="1">
              <a:off x="4172" y="192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0" name="Line 158"/>
            <p:cNvSpPr>
              <a:spLocks noChangeShapeType="1"/>
            </p:cNvSpPr>
            <p:nvPr/>
          </p:nvSpPr>
          <p:spPr bwMode="auto">
            <a:xfrm flipV="1">
              <a:off x="4172" y="185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1" name="Line 159"/>
            <p:cNvSpPr>
              <a:spLocks noChangeShapeType="1"/>
            </p:cNvSpPr>
            <p:nvPr/>
          </p:nvSpPr>
          <p:spPr bwMode="auto">
            <a:xfrm flipV="1">
              <a:off x="4172" y="1780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2" name="Line 160"/>
            <p:cNvSpPr>
              <a:spLocks noChangeShapeType="1"/>
            </p:cNvSpPr>
            <p:nvPr/>
          </p:nvSpPr>
          <p:spPr bwMode="auto">
            <a:xfrm flipV="1">
              <a:off x="4172" y="171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3" name="Line 161"/>
            <p:cNvSpPr>
              <a:spLocks noChangeShapeType="1"/>
            </p:cNvSpPr>
            <p:nvPr/>
          </p:nvSpPr>
          <p:spPr bwMode="auto">
            <a:xfrm flipV="1">
              <a:off x="4172" y="1641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4" name="Line 162"/>
            <p:cNvSpPr>
              <a:spLocks noChangeShapeType="1"/>
            </p:cNvSpPr>
            <p:nvPr/>
          </p:nvSpPr>
          <p:spPr bwMode="auto">
            <a:xfrm flipV="1">
              <a:off x="4172" y="1572"/>
              <a:ext cx="1" cy="34"/>
            </a:xfrm>
            <a:prstGeom prst="line">
              <a:avLst/>
            </a:prstGeom>
            <a:noFill/>
            <a:ln w="7938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6" name="Freeform 163"/>
          <p:cNvSpPr>
            <a:spLocks/>
          </p:cNvSpPr>
          <p:nvPr/>
        </p:nvSpPr>
        <p:spPr bwMode="auto">
          <a:xfrm>
            <a:off x="1223963" y="2133600"/>
            <a:ext cx="6934200" cy="3760788"/>
          </a:xfrm>
          <a:custGeom>
            <a:avLst/>
            <a:gdLst>
              <a:gd name="T0" fmla="*/ 2147483647 w 6294"/>
              <a:gd name="T1" fmla="*/ 2147483647 h 3414"/>
              <a:gd name="T2" fmla="*/ 2147483647 w 6294"/>
              <a:gd name="T3" fmla="*/ 2147483647 h 3414"/>
              <a:gd name="T4" fmla="*/ 2147483647 w 6294"/>
              <a:gd name="T5" fmla="*/ 2147483647 h 3414"/>
              <a:gd name="T6" fmla="*/ 313155079 w 6294"/>
              <a:gd name="T7" fmla="*/ 2147483647 h 3414"/>
              <a:gd name="T8" fmla="*/ 313155079 w 6294"/>
              <a:gd name="T9" fmla="*/ 492670936 h 3414"/>
              <a:gd name="T10" fmla="*/ 453953228 w 6294"/>
              <a:gd name="T11" fmla="*/ 492670936 h 3414"/>
              <a:gd name="T12" fmla="*/ 225762523 w 6294"/>
              <a:gd name="T13" fmla="*/ 0 h 3414"/>
              <a:gd name="T14" fmla="*/ 0 w 6294"/>
              <a:gd name="T15" fmla="*/ 492670936 h 3414"/>
              <a:gd name="T16" fmla="*/ 138371104 w 6294"/>
              <a:gd name="T17" fmla="*/ 492670936 h 3414"/>
              <a:gd name="T18" fmla="*/ 138371104 w 6294"/>
              <a:gd name="T19" fmla="*/ 2147483647 h 3414"/>
              <a:gd name="T20" fmla="*/ 138371104 w 6294"/>
              <a:gd name="T21" fmla="*/ 2147483647 h 3414"/>
              <a:gd name="T22" fmla="*/ 371416002 w 6294"/>
              <a:gd name="T23" fmla="*/ 2147483647 h 3414"/>
              <a:gd name="T24" fmla="*/ 2147483647 w 6294"/>
              <a:gd name="T25" fmla="*/ 2147483647 h 3414"/>
              <a:gd name="T26" fmla="*/ 2147483647 w 6294"/>
              <a:gd name="T27" fmla="*/ 2147483647 h 3414"/>
              <a:gd name="T28" fmla="*/ 2147483647 w 6294"/>
              <a:gd name="T29" fmla="*/ 2147483647 h 341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94"/>
              <a:gd name="T46" fmla="*/ 0 h 3414"/>
              <a:gd name="T47" fmla="*/ 6294 w 6294"/>
              <a:gd name="T48" fmla="*/ 3414 h 341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94" h="3414">
                <a:moveTo>
                  <a:pt x="6294" y="3228"/>
                </a:moveTo>
                <a:lnTo>
                  <a:pt x="5888" y="3040"/>
                </a:lnTo>
                <a:lnTo>
                  <a:pt x="5888" y="3158"/>
                </a:lnTo>
                <a:lnTo>
                  <a:pt x="258" y="3158"/>
                </a:lnTo>
                <a:lnTo>
                  <a:pt x="258" y="406"/>
                </a:lnTo>
                <a:lnTo>
                  <a:pt x="374" y="406"/>
                </a:lnTo>
                <a:lnTo>
                  <a:pt x="186" y="0"/>
                </a:lnTo>
                <a:lnTo>
                  <a:pt x="0" y="406"/>
                </a:lnTo>
                <a:lnTo>
                  <a:pt x="114" y="406"/>
                </a:lnTo>
                <a:lnTo>
                  <a:pt x="114" y="3110"/>
                </a:lnTo>
                <a:lnTo>
                  <a:pt x="114" y="3302"/>
                </a:lnTo>
                <a:lnTo>
                  <a:pt x="306" y="3302"/>
                </a:lnTo>
                <a:lnTo>
                  <a:pt x="5888" y="3302"/>
                </a:lnTo>
                <a:lnTo>
                  <a:pt x="5888" y="3414"/>
                </a:lnTo>
                <a:lnTo>
                  <a:pt x="6294" y="3228"/>
                </a:lnTo>
                <a:close/>
              </a:path>
            </a:pathLst>
          </a:custGeom>
          <a:gradFill rotWithShape="1">
            <a:gsLst>
              <a:gs pos="0">
                <a:srgbClr val="BCBCBC">
                  <a:alpha val="29999"/>
                </a:srgbClr>
              </a:gs>
              <a:gs pos="100000">
                <a:srgbClr val="97979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0247" name="Text Box 164"/>
          <p:cNvSpPr txBox="1">
            <a:spLocks noChangeArrowheads="1"/>
          </p:cNvSpPr>
          <p:nvPr/>
        </p:nvSpPr>
        <p:spPr bwMode="auto">
          <a:xfrm rot="-5400000">
            <a:off x="-361950" y="3935413"/>
            <a:ext cx="30559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endParaRPr lang="en-US" altLang="ko-KR" sz="1400" b="0">
              <a:solidFill>
                <a:schemeClr val="accent2"/>
              </a:solidFill>
              <a:ea typeface="굴림" charset="-127"/>
            </a:endParaRPr>
          </a:p>
        </p:txBody>
      </p:sp>
      <p:sp>
        <p:nvSpPr>
          <p:cNvPr id="10248" name="Text Box 165"/>
          <p:cNvSpPr txBox="1">
            <a:spLocks noChangeArrowheads="1"/>
          </p:cNvSpPr>
          <p:nvPr/>
        </p:nvSpPr>
        <p:spPr bwMode="auto">
          <a:xfrm>
            <a:off x="1604963" y="574675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uk-UA" altLang="ko-KR" baseline="0">
                <a:solidFill>
                  <a:schemeClr val="accent2"/>
                </a:solidFill>
              </a:rPr>
              <a:t>2006</a:t>
            </a:r>
            <a:endParaRPr lang="en-US" altLang="ko-KR" sz="1400" b="0">
              <a:solidFill>
                <a:schemeClr val="accent2"/>
              </a:solidFill>
              <a:ea typeface="굴림" charset="-127"/>
            </a:endParaRPr>
          </a:p>
        </p:txBody>
      </p:sp>
      <p:sp>
        <p:nvSpPr>
          <p:cNvPr id="10249" name="Text Box 166"/>
          <p:cNvSpPr txBox="1">
            <a:spLocks noChangeArrowheads="1"/>
          </p:cNvSpPr>
          <p:nvPr/>
        </p:nvSpPr>
        <p:spPr bwMode="auto">
          <a:xfrm>
            <a:off x="2868613" y="574675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uk-UA" altLang="ko-KR" baseline="0">
                <a:solidFill>
                  <a:schemeClr val="accent2"/>
                </a:solidFill>
              </a:rPr>
              <a:t>2007</a:t>
            </a:r>
            <a:endParaRPr lang="en-US" altLang="ko-KR" sz="1400" b="0">
              <a:solidFill>
                <a:schemeClr val="accent2"/>
              </a:solidFill>
              <a:ea typeface="굴림" charset="-127"/>
            </a:endParaRPr>
          </a:p>
        </p:txBody>
      </p:sp>
      <p:sp>
        <p:nvSpPr>
          <p:cNvPr id="10250" name="Text Box 167"/>
          <p:cNvSpPr txBox="1">
            <a:spLocks noChangeArrowheads="1"/>
          </p:cNvSpPr>
          <p:nvPr/>
        </p:nvSpPr>
        <p:spPr bwMode="auto">
          <a:xfrm>
            <a:off x="4038600" y="574675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uk-UA" altLang="ko-KR" baseline="0">
                <a:solidFill>
                  <a:schemeClr val="accent2"/>
                </a:solidFill>
              </a:rPr>
              <a:t>2008</a:t>
            </a:r>
            <a:endParaRPr lang="en-US" altLang="ko-KR" sz="1400" b="0">
              <a:solidFill>
                <a:schemeClr val="accent2"/>
              </a:solidFill>
              <a:ea typeface="굴림" charset="-127"/>
            </a:endParaRPr>
          </a:p>
        </p:txBody>
      </p:sp>
      <p:sp>
        <p:nvSpPr>
          <p:cNvPr id="10251" name="Text Box 168"/>
          <p:cNvSpPr txBox="1">
            <a:spLocks noChangeArrowheads="1"/>
          </p:cNvSpPr>
          <p:nvPr/>
        </p:nvSpPr>
        <p:spPr bwMode="auto">
          <a:xfrm>
            <a:off x="5254625" y="574675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uk-UA" altLang="ko-KR" baseline="0">
                <a:solidFill>
                  <a:schemeClr val="accent2"/>
                </a:solidFill>
              </a:rPr>
              <a:t>2009</a:t>
            </a:r>
            <a:endParaRPr lang="en-US" altLang="ko-KR" sz="1400" b="0">
              <a:solidFill>
                <a:schemeClr val="accent2"/>
              </a:solidFill>
              <a:ea typeface="굴림" charset="-127"/>
            </a:endParaRPr>
          </a:p>
        </p:txBody>
      </p:sp>
      <p:sp>
        <p:nvSpPr>
          <p:cNvPr id="10252" name="Text Box 169"/>
          <p:cNvSpPr txBox="1">
            <a:spLocks noChangeArrowheads="1"/>
          </p:cNvSpPr>
          <p:nvPr/>
        </p:nvSpPr>
        <p:spPr bwMode="auto">
          <a:xfrm>
            <a:off x="6554788" y="574675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uk-UA" altLang="ko-KR" baseline="0">
                <a:solidFill>
                  <a:schemeClr val="accent2"/>
                </a:solidFill>
              </a:rPr>
              <a:t>2010</a:t>
            </a:r>
            <a:endParaRPr lang="en-US" altLang="ko-KR" sz="1400" b="0">
              <a:solidFill>
                <a:schemeClr val="accent2"/>
              </a:solidFill>
              <a:ea typeface="굴림" charset="-127"/>
            </a:endParaRPr>
          </a:p>
        </p:txBody>
      </p:sp>
      <p:grpSp>
        <p:nvGrpSpPr>
          <p:cNvPr id="10253" name="Group 241"/>
          <p:cNvGrpSpPr>
            <a:grpSpLocks/>
          </p:cNvGrpSpPr>
          <p:nvPr/>
        </p:nvGrpSpPr>
        <p:grpSpPr bwMode="auto">
          <a:xfrm>
            <a:off x="1905000" y="4610100"/>
            <a:ext cx="896938" cy="917575"/>
            <a:chOff x="1200" y="2904"/>
            <a:chExt cx="565" cy="578"/>
          </a:xfrm>
        </p:grpSpPr>
        <p:sp>
          <p:nvSpPr>
            <p:cNvPr id="10317" name="Rectangle 242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18" name="Freeform 243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19" name="Freeform 244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54" name="Group 245"/>
          <p:cNvGrpSpPr>
            <a:grpSpLocks/>
          </p:cNvGrpSpPr>
          <p:nvPr/>
        </p:nvGrpSpPr>
        <p:grpSpPr bwMode="auto">
          <a:xfrm>
            <a:off x="3048000" y="4610100"/>
            <a:ext cx="896938" cy="917575"/>
            <a:chOff x="1200" y="2904"/>
            <a:chExt cx="565" cy="578"/>
          </a:xfrm>
        </p:grpSpPr>
        <p:sp>
          <p:nvSpPr>
            <p:cNvPr id="10314" name="Rectangle 246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15" name="Freeform 247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16" name="Freeform 248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55" name="Group 249"/>
          <p:cNvGrpSpPr>
            <a:grpSpLocks/>
          </p:cNvGrpSpPr>
          <p:nvPr/>
        </p:nvGrpSpPr>
        <p:grpSpPr bwMode="auto">
          <a:xfrm>
            <a:off x="3048000" y="3921125"/>
            <a:ext cx="896938" cy="917575"/>
            <a:chOff x="1200" y="2904"/>
            <a:chExt cx="565" cy="578"/>
          </a:xfrm>
        </p:grpSpPr>
        <p:sp>
          <p:nvSpPr>
            <p:cNvPr id="10311" name="Rectangle 250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12" name="Freeform 251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13" name="Freeform 252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56" name="Group 253"/>
          <p:cNvGrpSpPr>
            <a:grpSpLocks/>
          </p:cNvGrpSpPr>
          <p:nvPr/>
        </p:nvGrpSpPr>
        <p:grpSpPr bwMode="auto">
          <a:xfrm>
            <a:off x="4248150" y="4610100"/>
            <a:ext cx="896938" cy="917575"/>
            <a:chOff x="1200" y="2904"/>
            <a:chExt cx="565" cy="578"/>
          </a:xfrm>
        </p:grpSpPr>
        <p:sp>
          <p:nvSpPr>
            <p:cNvPr id="10308" name="Rectangle 254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09" name="Freeform 255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10" name="Freeform 256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57" name="Group 257"/>
          <p:cNvGrpSpPr>
            <a:grpSpLocks/>
          </p:cNvGrpSpPr>
          <p:nvPr/>
        </p:nvGrpSpPr>
        <p:grpSpPr bwMode="auto">
          <a:xfrm>
            <a:off x="4248150" y="3921125"/>
            <a:ext cx="896938" cy="917575"/>
            <a:chOff x="1200" y="2904"/>
            <a:chExt cx="565" cy="578"/>
          </a:xfrm>
        </p:grpSpPr>
        <p:sp>
          <p:nvSpPr>
            <p:cNvPr id="10305" name="Rectangle 258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06" name="Freeform 259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07" name="Freeform 260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58" name="Group 261"/>
          <p:cNvGrpSpPr>
            <a:grpSpLocks/>
          </p:cNvGrpSpPr>
          <p:nvPr/>
        </p:nvGrpSpPr>
        <p:grpSpPr bwMode="auto">
          <a:xfrm>
            <a:off x="4248150" y="3235325"/>
            <a:ext cx="896938" cy="917575"/>
            <a:chOff x="1200" y="2904"/>
            <a:chExt cx="565" cy="578"/>
          </a:xfrm>
        </p:grpSpPr>
        <p:sp>
          <p:nvSpPr>
            <p:cNvPr id="10302" name="Rectangle 262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03" name="Freeform 263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04" name="Freeform 264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59" name="Group 265"/>
          <p:cNvGrpSpPr>
            <a:grpSpLocks/>
          </p:cNvGrpSpPr>
          <p:nvPr/>
        </p:nvGrpSpPr>
        <p:grpSpPr bwMode="auto">
          <a:xfrm>
            <a:off x="5419725" y="4610100"/>
            <a:ext cx="896938" cy="917575"/>
            <a:chOff x="1200" y="2904"/>
            <a:chExt cx="565" cy="578"/>
          </a:xfrm>
        </p:grpSpPr>
        <p:sp>
          <p:nvSpPr>
            <p:cNvPr id="10299" name="Rectangle 266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00" name="Freeform 267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301" name="Freeform 268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60" name="Group 269"/>
          <p:cNvGrpSpPr>
            <a:grpSpLocks/>
          </p:cNvGrpSpPr>
          <p:nvPr/>
        </p:nvGrpSpPr>
        <p:grpSpPr bwMode="auto">
          <a:xfrm>
            <a:off x="5419725" y="3921125"/>
            <a:ext cx="896938" cy="917575"/>
            <a:chOff x="1200" y="2904"/>
            <a:chExt cx="565" cy="578"/>
          </a:xfrm>
        </p:grpSpPr>
        <p:sp>
          <p:nvSpPr>
            <p:cNvPr id="10296" name="Rectangle 270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97" name="Freeform 271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98" name="Freeform 272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61" name="Group 273"/>
          <p:cNvGrpSpPr>
            <a:grpSpLocks/>
          </p:cNvGrpSpPr>
          <p:nvPr/>
        </p:nvGrpSpPr>
        <p:grpSpPr bwMode="auto">
          <a:xfrm>
            <a:off x="5419725" y="3235325"/>
            <a:ext cx="896938" cy="917575"/>
            <a:chOff x="1200" y="2904"/>
            <a:chExt cx="565" cy="578"/>
          </a:xfrm>
        </p:grpSpPr>
        <p:sp>
          <p:nvSpPr>
            <p:cNvPr id="10293" name="Rectangle 274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94" name="Freeform 275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95" name="Freeform 276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62" name="Group 277"/>
          <p:cNvGrpSpPr>
            <a:grpSpLocks/>
          </p:cNvGrpSpPr>
          <p:nvPr/>
        </p:nvGrpSpPr>
        <p:grpSpPr bwMode="auto">
          <a:xfrm>
            <a:off x="5419725" y="2549525"/>
            <a:ext cx="896938" cy="917575"/>
            <a:chOff x="1200" y="2904"/>
            <a:chExt cx="565" cy="578"/>
          </a:xfrm>
        </p:grpSpPr>
        <p:sp>
          <p:nvSpPr>
            <p:cNvPr id="10290" name="Rectangle 278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91" name="Freeform 279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92" name="Freeform 280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63" name="Group 281"/>
          <p:cNvGrpSpPr>
            <a:grpSpLocks/>
          </p:cNvGrpSpPr>
          <p:nvPr/>
        </p:nvGrpSpPr>
        <p:grpSpPr bwMode="auto">
          <a:xfrm>
            <a:off x="6656388" y="4610100"/>
            <a:ext cx="896937" cy="917575"/>
            <a:chOff x="1200" y="2904"/>
            <a:chExt cx="565" cy="578"/>
          </a:xfrm>
        </p:grpSpPr>
        <p:sp>
          <p:nvSpPr>
            <p:cNvPr id="10287" name="Rectangle 282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88" name="Freeform 283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89" name="Freeform 284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64" name="Group 285"/>
          <p:cNvGrpSpPr>
            <a:grpSpLocks/>
          </p:cNvGrpSpPr>
          <p:nvPr/>
        </p:nvGrpSpPr>
        <p:grpSpPr bwMode="auto">
          <a:xfrm>
            <a:off x="6656388" y="3924300"/>
            <a:ext cx="896937" cy="917575"/>
            <a:chOff x="1200" y="2904"/>
            <a:chExt cx="565" cy="578"/>
          </a:xfrm>
        </p:grpSpPr>
        <p:sp>
          <p:nvSpPr>
            <p:cNvPr id="10284" name="Rectangle 286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85" name="Freeform 287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86" name="Freeform 288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65" name="Group 289"/>
          <p:cNvGrpSpPr>
            <a:grpSpLocks/>
          </p:cNvGrpSpPr>
          <p:nvPr/>
        </p:nvGrpSpPr>
        <p:grpSpPr bwMode="auto">
          <a:xfrm>
            <a:off x="6656388" y="3238500"/>
            <a:ext cx="896937" cy="917575"/>
            <a:chOff x="1200" y="2904"/>
            <a:chExt cx="565" cy="578"/>
          </a:xfrm>
        </p:grpSpPr>
        <p:sp>
          <p:nvSpPr>
            <p:cNvPr id="10281" name="Rectangle 290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82" name="Freeform 291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83" name="Freeform 292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66" name="Group 293"/>
          <p:cNvGrpSpPr>
            <a:grpSpLocks/>
          </p:cNvGrpSpPr>
          <p:nvPr/>
        </p:nvGrpSpPr>
        <p:grpSpPr bwMode="auto">
          <a:xfrm>
            <a:off x="6656388" y="2552700"/>
            <a:ext cx="896937" cy="917575"/>
            <a:chOff x="1200" y="2904"/>
            <a:chExt cx="565" cy="578"/>
          </a:xfrm>
        </p:grpSpPr>
        <p:sp>
          <p:nvSpPr>
            <p:cNvPr id="10278" name="Rectangle 294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79" name="Freeform 295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80" name="Freeform 296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0267" name="Group 297"/>
          <p:cNvGrpSpPr>
            <a:grpSpLocks/>
          </p:cNvGrpSpPr>
          <p:nvPr/>
        </p:nvGrpSpPr>
        <p:grpSpPr bwMode="auto">
          <a:xfrm>
            <a:off x="6656388" y="1866900"/>
            <a:ext cx="896937" cy="917575"/>
            <a:chOff x="1200" y="2904"/>
            <a:chExt cx="565" cy="578"/>
          </a:xfrm>
        </p:grpSpPr>
        <p:sp>
          <p:nvSpPr>
            <p:cNvPr id="10275" name="Rectangle 298"/>
            <p:cNvSpPr>
              <a:spLocks noChangeArrowheads="1"/>
            </p:cNvSpPr>
            <p:nvPr/>
          </p:nvSpPr>
          <p:spPr bwMode="auto">
            <a:xfrm>
              <a:off x="1200" y="3076"/>
              <a:ext cx="406" cy="406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76" name="Freeform 299"/>
            <p:cNvSpPr>
              <a:spLocks/>
            </p:cNvSpPr>
            <p:nvPr/>
          </p:nvSpPr>
          <p:spPr bwMode="auto">
            <a:xfrm>
              <a:off x="1603" y="2904"/>
              <a:ext cx="162" cy="578"/>
            </a:xfrm>
            <a:custGeom>
              <a:avLst/>
              <a:gdLst>
                <a:gd name="T0" fmla="*/ 162 w 162"/>
                <a:gd name="T1" fmla="*/ 406 h 578"/>
                <a:gd name="T2" fmla="*/ 0 w 162"/>
                <a:gd name="T3" fmla="*/ 578 h 578"/>
                <a:gd name="T4" fmla="*/ 0 w 162"/>
                <a:gd name="T5" fmla="*/ 172 h 578"/>
                <a:gd name="T6" fmla="*/ 162 w 162"/>
                <a:gd name="T7" fmla="*/ 0 h 578"/>
                <a:gd name="T8" fmla="*/ 162 w 162"/>
                <a:gd name="T9" fmla="*/ 40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578"/>
                <a:gd name="T17" fmla="*/ 162 w 162"/>
                <a:gd name="T18" fmla="*/ 578 h 5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578">
                  <a:moveTo>
                    <a:pt x="162" y="406"/>
                  </a:moveTo>
                  <a:lnTo>
                    <a:pt x="0" y="578"/>
                  </a:lnTo>
                  <a:lnTo>
                    <a:pt x="0" y="172"/>
                  </a:lnTo>
                  <a:lnTo>
                    <a:pt x="162" y="0"/>
                  </a:lnTo>
                  <a:lnTo>
                    <a:pt x="162" y="40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0277" name="Freeform 300"/>
            <p:cNvSpPr>
              <a:spLocks/>
            </p:cNvSpPr>
            <p:nvPr/>
          </p:nvSpPr>
          <p:spPr bwMode="auto">
            <a:xfrm>
              <a:off x="1200" y="2904"/>
              <a:ext cx="565" cy="172"/>
            </a:xfrm>
            <a:custGeom>
              <a:avLst/>
              <a:gdLst>
                <a:gd name="T0" fmla="*/ 161 w 565"/>
                <a:gd name="T1" fmla="*/ 0 h 172"/>
                <a:gd name="T2" fmla="*/ 565 w 565"/>
                <a:gd name="T3" fmla="*/ 0 h 172"/>
                <a:gd name="T4" fmla="*/ 403 w 565"/>
                <a:gd name="T5" fmla="*/ 172 h 172"/>
                <a:gd name="T6" fmla="*/ 0 w 565"/>
                <a:gd name="T7" fmla="*/ 172 h 172"/>
                <a:gd name="T8" fmla="*/ 161 w 565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5"/>
                <a:gd name="T16" fmla="*/ 0 h 172"/>
                <a:gd name="T17" fmla="*/ 565 w 565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5" h="172">
                  <a:moveTo>
                    <a:pt x="161" y="0"/>
                  </a:moveTo>
                  <a:lnTo>
                    <a:pt x="565" y="0"/>
                  </a:lnTo>
                  <a:lnTo>
                    <a:pt x="403" y="172"/>
                  </a:lnTo>
                  <a:lnTo>
                    <a:pt x="0" y="17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0268" name="AutoShape 301"/>
          <p:cNvSpPr>
            <a:spLocks noChangeArrowheads="1"/>
          </p:cNvSpPr>
          <p:nvPr/>
        </p:nvSpPr>
        <p:spPr bwMode="gray">
          <a:xfrm>
            <a:off x="1924050" y="4943475"/>
            <a:ext cx="558800" cy="5334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uk-UA" sz="4100" b="0" baseline="0">
                <a:solidFill>
                  <a:schemeClr val="hlink"/>
                </a:solidFill>
              </a:rPr>
              <a:t>1</a:t>
            </a:r>
            <a:endParaRPr lang="en-US" altLang="zh-CN" sz="2100" b="0" baseline="0">
              <a:solidFill>
                <a:schemeClr val="hlink"/>
              </a:solidFill>
              <a:ea typeface="宋体" charset="-122"/>
            </a:endParaRPr>
          </a:p>
        </p:txBody>
      </p:sp>
      <p:sp>
        <p:nvSpPr>
          <p:cNvPr id="10269" name="AutoShape 302"/>
          <p:cNvSpPr>
            <a:spLocks noChangeArrowheads="1"/>
          </p:cNvSpPr>
          <p:nvPr/>
        </p:nvSpPr>
        <p:spPr bwMode="gray">
          <a:xfrm>
            <a:off x="3095625" y="4248150"/>
            <a:ext cx="558800" cy="5334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uk-UA" sz="4100" b="0" baseline="0">
                <a:solidFill>
                  <a:schemeClr val="hlink"/>
                </a:solidFill>
              </a:rPr>
              <a:t>2</a:t>
            </a:r>
            <a:endParaRPr lang="en-US" altLang="zh-CN" sz="2100" b="0" baseline="0">
              <a:solidFill>
                <a:schemeClr val="hlink"/>
              </a:solidFill>
              <a:ea typeface="宋体" charset="-122"/>
            </a:endParaRPr>
          </a:p>
        </p:txBody>
      </p:sp>
      <p:sp>
        <p:nvSpPr>
          <p:cNvPr id="10270" name="AutoShape 303"/>
          <p:cNvSpPr>
            <a:spLocks noChangeArrowheads="1"/>
          </p:cNvSpPr>
          <p:nvPr/>
        </p:nvSpPr>
        <p:spPr bwMode="gray">
          <a:xfrm>
            <a:off x="4295775" y="3505200"/>
            <a:ext cx="558800" cy="5334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uk-UA" sz="4100" b="0" baseline="0">
                <a:solidFill>
                  <a:schemeClr val="hlink"/>
                </a:solidFill>
              </a:rPr>
              <a:t>3</a:t>
            </a:r>
            <a:endParaRPr lang="en-US" altLang="zh-CN" sz="2100" b="0" baseline="0">
              <a:solidFill>
                <a:schemeClr val="hlink"/>
              </a:solidFill>
              <a:ea typeface="宋体" charset="-122"/>
            </a:endParaRPr>
          </a:p>
        </p:txBody>
      </p:sp>
      <p:sp>
        <p:nvSpPr>
          <p:cNvPr id="10271" name="AutoShape 304"/>
          <p:cNvSpPr>
            <a:spLocks noChangeArrowheads="1"/>
          </p:cNvSpPr>
          <p:nvPr/>
        </p:nvSpPr>
        <p:spPr bwMode="gray">
          <a:xfrm>
            <a:off x="5448300" y="2847975"/>
            <a:ext cx="558800" cy="5334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uk-UA" sz="4100" b="0" baseline="0">
                <a:solidFill>
                  <a:schemeClr val="hlink"/>
                </a:solidFill>
              </a:rPr>
              <a:t>4</a:t>
            </a:r>
            <a:endParaRPr lang="en-US" altLang="zh-CN" sz="2100" b="0" baseline="0">
              <a:solidFill>
                <a:schemeClr val="hlink"/>
              </a:solidFill>
              <a:ea typeface="宋体" charset="-122"/>
            </a:endParaRPr>
          </a:p>
        </p:txBody>
      </p:sp>
      <p:sp>
        <p:nvSpPr>
          <p:cNvPr id="10272" name="AutoShape 305"/>
          <p:cNvSpPr>
            <a:spLocks noChangeArrowheads="1"/>
          </p:cNvSpPr>
          <p:nvPr/>
        </p:nvSpPr>
        <p:spPr bwMode="gray">
          <a:xfrm>
            <a:off x="6696075" y="2152650"/>
            <a:ext cx="558800" cy="5334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uk-UA" sz="4100" b="0" baseline="0">
                <a:solidFill>
                  <a:schemeClr val="bg1"/>
                </a:solidFill>
              </a:rPr>
              <a:t>5</a:t>
            </a:r>
            <a:endParaRPr lang="en-US" altLang="zh-CN" sz="2100" b="0" baseline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0273" name="Text Box 306"/>
          <p:cNvSpPr txBox="1">
            <a:spLocks noChangeArrowheads="1"/>
          </p:cNvSpPr>
          <p:nvPr/>
        </p:nvSpPr>
        <p:spPr bwMode="auto">
          <a:xfrm>
            <a:off x="1447800" y="685800"/>
            <a:ext cx="60198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ko-KR" sz="4000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</a:t>
            </a:r>
            <a:r>
              <a:rPr lang="en-US" altLang="ko-KR" sz="6600" baseline="0">
                <a:solidFill>
                  <a:schemeClr val="bg2"/>
                </a:solidFill>
                <a:latin typeface="Verdana" pitchFamily="34" charset="0"/>
                <a:ea typeface="굴림" charset="-127"/>
              </a:rPr>
              <a:t>add</a:t>
            </a:r>
            <a:r>
              <a:rPr lang="en-US" altLang="ko-KR" sz="4000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 text</a:t>
            </a:r>
          </a:p>
          <a:p>
            <a:pPr algn="l"/>
            <a:endParaRPr lang="en-US" altLang="ko-KR" sz="3200" b="0">
              <a:solidFill>
                <a:schemeClr val="accent2"/>
              </a:solidFill>
              <a:ea typeface="굴림" charset="-127"/>
            </a:endParaRPr>
          </a:p>
        </p:txBody>
      </p:sp>
      <p:sp>
        <p:nvSpPr>
          <p:cNvPr id="10274" name="Text Box 307"/>
          <p:cNvSpPr txBox="1">
            <a:spLocks noChangeArrowheads="1"/>
          </p:cNvSpPr>
          <p:nvPr/>
        </p:nvSpPr>
        <p:spPr bwMode="auto">
          <a:xfrm>
            <a:off x="1905000" y="2427288"/>
            <a:ext cx="23622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l"/>
            <a:r>
              <a:rPr lang="en-US" altLang="ko-KR" sz="1400" b="0">
                <a:solidFill>
                  <a:schemeClr val="accent2"/>
                </a:solidFill>
                <a:ea typeface="굴림" charset="-127"/>
              </a:rPr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21884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9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</TotalTime>
  <Words>35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CT-条型</dc:subject>
  <dc:creator>PPTfans.cn</dc:creator>
  <cp:keywords>TZ-手动增减;XG-渐变;KJ-3D;DH-静态;XJ-二级</cp:keywords>
  <dc:description>PPTfans.cn</dc:description>
  <cp:revision>211</cp:revision>
  <dcterms:created xsi:type="dcterms:W3CDTF">2009-08-17T12:38:25Z</dcterms:created>
  <dcterms:modified xsi:type="dcterms:W3CDTF">2012-07-18T18:29:46Z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