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0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299263" y="521903"/>
            <a:ext cx="1841640" cy="6336121"/>
            <a:chOff x="4745738" y="714356"/>
            <a:chExt cx="1841640" cy="6336121"/>
          </a:xfrm>
        </p:grpSpPr>
        <p:sp>
          <p:nvSpPr>
            <p:cNvPr id="3093" name="Freeform 21"/>
            <p:cNvSpPr>
              <a:spLocks/>
            </p:cNvSpPr>
            <p:nvPr/>
          </p:nvSpPr>
          <p:spPr bwMode="auto">
            <a:xfrm>
              <a:off x="5960709" y="3105018"/>
              <a:ext cx="180875" cy="3945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3" y="36"/>
                </a:cxn>
                <a:cxn ang="0">
                  <a:pos x="17" y="86"/>
                </a:cxn>
                <a:cxn ang="0">
                  <a:pos x="23" y="152"/>
                </a:cxn>
                <a:cxn ang="0">
                  <a:pos x="28" y="230"/>
                </a:cxn>
                <a:cxn ang="0">
                  <a:pos x="34" y="320"/>
                </a:cxn>
                <a:cxn ang="0">
                  <a:pos x="38" y="423"/>
                </a:cxn>
                <a:cxn ang="0">
                  <a:pos x="42" y="537"/>
                </a:cxn>
                <a:cxn ang="0">
                  <a:pos x="49" y="659"/>
                </a:cxn>
                <a:cxn ang="0">
                  <a:pos x="53" y="791"/>
                </a:cxn>
                <a:cxn ang="0">
                  <a:pos x="57" y="934"/>
                </a:cxn>
                <a:cxn ang="0">
                  <a:pos x="63" y="1082"/>
                </a:cxn>
                <a:cxn ang="0">
                  <a:pos x="67" y="1237"/>
                </a:cxn>
                <a:cxn ang="0">
                  <a:pos x="72" y="1397"/>
                </a:cxn>
                <a:cxn ang="0">
                  <a:pos x="76" y="1563"/>
                </a:cxn>
                <a:cxn ang="0">
                  <a:pos x="82" y="1734"/>
                </a:cxn>
                <a:cxn ang="0">
                  <a:pos x="95" y="2083"/>
                </a:cxn>
                <a:cxn ang="0">
                  <a:pos x="99" y="2260"/>
                </a:cxn>
                <a:cxn ang="0">
                  <a:pos x="112" y="2617"/>
                </a:cxn>
                <a:cxn ang="0">
                  <a:pos x="118" y="2794"/>
                </a:cxn>
                <a:cxn ang="0">
                  <a:pos x="124" y="2968"/>
                </a:cxn>
                <a:cxn ang="0">
                  <a:pos x="131" y="3141"/>
                </a:cxn>
                <a:cxn ang="0">
                  <a:pos x="139" y="3309"/>
                </a:cxn>
                <a:cxn ang="0">
                  <a:pos x="145" y="3473"/>
                </a:cxn>
                <a:cxn ang="0">
                  <a:pos x="154" y="3633"/>
                </a:cxn>
                <a:cxn ang="0">
                  <a:pos x="162" y="3785"/>
                </a:cxn>
                <a:cxn ang="0">
                  <a:pos x="171" y="3932"/>
                </a:cxn>
                <a:cxn ang="0">
                  <a:pos x="179" y="4069"/>
                </a:cxn>
                <a:cxn ang="0">
                  <a:pos x="187" y="4199"/>
                </a:cxn>
                <a:cxn ang="0">
                  <a:pos x="198" y="4319"/>
                </a:cxn>
                <a:cxn ang="0">
                  <a:pos x="192" y="4319"/>
                </a:cxn>
                <a:cxn ang="0">
                  <a:pos x="181" y="4199"/>
                </a:cxn>
                <a:cxn ang="0">
                  <a:pos x="173" y="4071"/>
                </a:cxn>
                <a:cxn ang="0">
                  <a:pos x="164" y="3932"/>
                </a:cxn>
                <a:cxn ang="0">
                  <a:pos x="156" y="3785"/>
                </a:cxn>
                <a:cxn ang="0">
                  <a:pos x="147" y="3633"/>
                </a:cxn>
                <a:cxn ang="0">
                  <a:pos x="139" y="3473"/>
                </a:cxn>
                <a:cxn ang="0">
                  <a:pos x="133" y="3309"/>
                </a:cxn>
                <a:cxn ang="0">
                  <a:pos x="124" y="3141"/>
                </a:cxn>
                <a:cxn ang="0">
                  <a:pos x="118" y="2968"/>
                </a:cxn>
                <a:cxn ang="0">
                  <a:pos x="112" y="2794"/>
                </a:cxn>
                <a:cxn ang="0">
                  <a:pos x="105" y="2617"/>
                </a:cxn>
                <a:cxn ang="0">
                  <a:pos x="99" y="2438"/>
                </a:cxn>
                <a:cxn ang="0">
                  <a:pos x="95" y="2262"/>
                </a:cxn>
                <a:cxn ang="0">
                  <a:pos x="89" y="2083"/>
                </a:cxn>
                <a:cxn ang="0">
                  <a:pos x="76" y="1734"/>
                </a:cxn>
                <a:cxn ang="0">
                  <a:pos x="72" y="1563"/>
                </a:cxn>
                <a:cxn ang="0">
                  <a:pos x="67" y="1397"/>
                </a:cxn>
                <a:cxn ang="0">
                  <a:pos x="63" y="1237"/>
                </a:cxn>
                <a:cxn ang="0">
                  <a:pos x="57" y="1082"/>
                </a:cxn>
                <a:cxn ang="0">
                  <a:pos x="53" y="932"/>
                </a:cxn>
                <a:cxn ang="0">
                  <a:pos x="46" y="791"/>
                </a:cxn>
                <a:cxn ang="0">
                  <a:pos x="42" y="659"/>
                </a:cxn>
                <a:cxn ang="0">
                  <a:pos x="38" y="535"/>
                </a:cxn>
                <a:cxn ang="0">
                  <a:pos x="32" y="421"/>
                </a:cxn>
                <a:cxn ang="0">
                  <a:pos x="28" y="320"/>
                </a:cxn>
                <a:cxn ang="0">
                  <a:pos x="23" y="230"/>
                </a:cxn>
                <a:cxn ang="0">
                  <a:pos x="17" y="150"/>
                </a:cxn>
                <a:cxn ang="0">
                  <a:pos x="11" y="86"/>
                </a:cxn>
                <a:cxn ang="0">
                  <a:pos x="6" y="36"/>
                </a:cxn>
                <a:cxn ang="0">
                  <a:pos x="0" y="0"/>
                </a:cxn>
              </a:cxnLst>
              <a:rect l="0" t="0" r="r" b="b"/>
              <a:pathLst>
                <a:path w="198" h="4319">
                  <a:moveTo>
                    <a:pt x="0" y="0"/>
                  </a:moveTo>
                  <a:lnTo>
                    <a:pt x="6" y="0"/>
                  </a:lnTo>
                  <a:lnTo>
                    <a:pt x="13" y="36"/>
                  </a:lnTo>
                  <a:lnTo>
                    <a:pt x="17" y="86"/>
                  </a:lnTo>
                  <a:lnTo>
                    <a:pt x="23" y="152"/>
                  </a:lnTo>
                  <a:lnTo>
                    <a:pt x="28" y="230"/>
                  </a:lnTo>
                  <a:lnTo>
                    <a:pt x="34" y="320"/>
                  </a:lnTo>
                  <a:lnTo>
                    <a:pt x="38" y="423"/>
                  </a:lnTo>
                  <a:lnTo>
                    <a:pt x="42" y="537"/>
                  </a:lnTo>
                  <a:lnTo>
                    <a:pt x="49" y="659"/>
                  </a:lnTo>
                  <a:lnTo>
                    <a:pt x="53" y="791"/>
                  </a:lnTo>
                  <a:lnTo>
                    <a:pt x="57" y="934"/>
                  </a:lnTo>
                  <a:lnTo>
                    <a:pt x="63" y="1082"/>
                  </a:lnTo>
                  <a:lnTo>
                    <a:pt x="67" y="1237"/>
                  </a:lnTo>
                  <a:lnTo>
                    <a:pt x="72" y="1397"/>
                  </a:lnTo>
                  <a:lnTo>
                    <a:pt x="76" y="1563"/>
                  </a:lnTo>
                  <a:lnTo>
                    <a:pt x="82" y="1734"/>
                  </a:lnTo>
                  <a:lnTo>
                    <a:pt x="95" y="2083"/>
                  </a:lnTo>
                  <a:lnTo>
                    <a:pt x="99" y="2260"/>
                  </a:lnTo>
                  <a:lnTo>
                    <a:pt x="112" y="2617"/>
                  </a:lnTo>
                  <a:lnTo>
                    <a:pt x="118" y="2794"/>
                  </a:lnTo>
                  <a:lnTo>
                    <a:pt x="124" y="2968"/>
                  </a:lnTo>
                  <a:lnTo>
                    <a:pt x="131" y="3141"/>
                  </a:lnTo>
                  <a:lnTo>
                    <a:pt x="139" y="3309"/>
                  </a:lnTo>
                  <a:lnTo>
                    <a:pt x="145" y="3473"/>
                  </a:lnTo>
                  <a:lnTo>
                    <a:pt x="154" y="3633"/>
                  </a:lnTo>
                  <a:lnTo>
                    <a:pt x="162" y="3785"/>
                  </a:lnTo>
                  <a:lnTo>
                    <a:pt x="171" y="3932"/>
                  </a:lnTo>
                  <a:lnTo>
                    <a:pt x="179" y="4069"/>
                  </a:lnTo>
                  <a:lnTo>
                    <a:pt x="187" y="4199"/>
                  </a:lnTo>
                  <a:lnTo>
                    <a:pt x="198" y="4319"/>
                  </a:lnTo>
                  <a:lnTo>
                    <a:pt x="192" y="4319"/>
                  </a:lnTo>
                  <a:lnTo>
                    <a:pt x="181" y="4199"/>
                  </a:lnTo>
                  <a:lnTo>
                    <a:pt x="173" y="4071"/>
                  </a:lnTo>
                  <a:lnTo>
                    <a:pt x="164" y="3932"/>
                  </a:lnTo>
                  <a:lnTo>
                    <a:pt x="156" y="3785"/>
                  </a:lnTo>
                  <a:lnTo>
                    <a:pt x="147" y="3633"/>
                  </a:lnTo>
                  <a:lnTo>
                    <a:pt x="139" y="3473"/>
                  </a:lnTo>
                  <a:lnTo>
                    <a:pt x="133" y="3309"/>
                  </a:lnTo>
                  <a:lnTo>
                    <a:pt x="124" y="3141"/>
                  </a:lnTo>
                  <a:lnTo>
                    <a:pt x="118" y="2968"/>
                  </a:lnTo>
                  <a:lnTo>
                    <a:pt x="112" y="2794"/>
                  </a:lnTo>
                  <a:lnTo>
                    <a:pt x="105" y="2617"/>
                  </a:lnTo>
                  <a:lnTo>
                    <a:pt x="99" y="2438"/>
                  </a:lnTo>
                  <a:lnTo>
                    <a:pt x="95" y="2262"/>
                  </a:lnTo>
                  <a:lnTo>
                    <a:pt x="89" y="2083"/>
                  </a:lnTo>
                  <a:lnTo>
                    <a:pt x="76" y="1734"/>
                  </a:lnTo>
                  <a:lnTo>
                    <a:pt x="72" y="1563"/>
                  </a:lnTo>
                  <a:lnTo>
                    <a:pt x="67" y="1397"/>
                  </a:lnTo>
                  <a:lnTo>
                    <a:pt x="63" y="1237"/>
                  </a:lnTo>
                  <a:lnTo>
                    <a:pt x="57" y="1082"/>
                  </a:lnTo>
                  <a:lnTo>
                    <a:pt x="53" y="932"/>
                  </a:lnTo>
                  <a:lnTo>
                    <a:pt x="46" y="791"/>
                  </a:lnTo>
                  <a:lnTo>
                    <a:pt x="42" y="659"/>
                  </a:lnTo>
                  <a:lnTo>
                    <a:pt x="38" y="535"/>
                  </a:lnTo>
                  <a:lnTo>
                    <a:pt x="32" y="421"/>
                  </a:lnTo>
                  <a:lnTo>
                    <a:pt x="28" y="320"/>
                  </a:lnTo>
                  <a:lnTo>
                    <a:pt x="23" y="230"/>
                  </a:lnTo>
                  <a:lnTo>
                    <a:pt x="17" y="150"/>
                  </a:lnTo>
                  <a:lnTo>
                    <a:pt x="11" y="86"/>
                  </a:lnTo>
                  <a:lnTo>
                    <a:pt x="6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4745738" y="714356"/>
              <a:ext cx="1841640" cy="2446386"/>
            </a:xfrm>
            <a:custGeom>
              <a:avLst/>
              <a:gdLst/>
              <a:ahLst/>
              <a:cxnLst>
                <a:cxn ang="0">
                  <a:pos x="1126" y="9"/>
                </a:cxn>
                <a:cxn ang="0">
                  <a:pos x="1330" y="55"/>
                </a:cxn>
                <a:cxn ang="0">
                  <a:pos x="1520" y="143"/>
                </a:cxn>
                <a:cxn ang="0">
                  <a:pos x="1686" y="267"/>
                </a:cxn>
                <a:cxn ang="0">
                  <a:pos x="1825" y="425"/>
                </a:cxn>
                <a:cxn ang="0">
                  <a:pos x="1930" y="610"/>
                </a:cxn>
                <a:cxn ang="0">
                  <a:pos x="1997" y="821"/>
                </a:cxn>
                <a:cxn ang="0">
                  <a:pos x="2016" y="993"/>
                </a:cxn>
                <a:cxn ang="0">
                  <a:pos x="2010" y="1176"/>
                </a:cxn>
                <a:cxn ang="0">
                  <a:pos x="1978" y="1361"/>
                </a:cxn>
                <a:cxn ang="0">
                  <a:pos x="1930" y="1546"/>
                </a:cxn>
                <a:cxn ang="0">
                  <a:pos x="1865" y="1730"/>
                </a:cxn>
                <a:cxn ang="0">
                  <a:pos x="1753" y="1992"/>
                </a:cxn>
                <a:cxn ang="0">
                  <a:pos x="1671" y="2152"/>
                </a:cxn>
                <a:cxn ang="0">
                  <a:pos x="1591" y="2300"/>
                </a:cxn>
                <a:cxn ang="0">
                  <a:pos x="1517" y="2426"/>
                </a:cxn>
                <a:cxn ang="0">
                  <a:pos x="1450" y="2531"/>
                </a:cxn>
                <a:cxn ang="0">
                  <a:pos x="1397" y="2611"/>
                </a:cxn>
                <a:cxn ang="0">
                  <a:pos x="1364" y="2661"/>
                </a:cxn>
                <a:cxn ang="0">
                  <a:pos x="1351" y="2678"/>
                </a:cxn>
                <a:cxn ang="0">
                  <a:pos x="1332" y="2666"/>
                </a:cxn>
                <a:cxn ang="0">
                  <a:pos x="1275" y="2630"/>
                </a:cxn>
                <a:cxn ang="0">
                  <a:pos x="1189" y="2573"/>
                </a:cxn>
                <a:cxn ang="0">
                  <a:pos x="1080" y="2495"/>
                </a:cxn>
                <a:cxn ang="0">
                  <a:pos x="954" y="2401"/>
                </a:cxn>
                <a:cxn ang="0">
                  <a:pos x="815" y="2289"/>
                </a:cxn>
                <a:cxn ang="0">
                  <a:pos x="672" y="2165"/>
                </a:cxn>
                <a:cxn ang="0">
                  <a:pos x="526" y="2028"/>
                </a:cxn>
                <a:cxn ang="0">
                  <a:pos x="390" y="1881"/>
                </a:cxn>
                <a:cxn ang="0">
                  <a:pos x="263" y="1725"/>
                </a:cxn>
                <a:cxn ang="0">
                  <a:pos x="156" y="1563"/>
                </a:cxn>
                <a:cxn ang="0">
                  <a:pos x="74" y="1395"/>
                </a:cxn>
                <a:cxn ang="0">
                  <a:pos x="21" y="1227"/>
                </a:cxn>
                <a:cxn ang="0">
                  <a:pos x="0" y="1008"/>
                </a:cxn>
                <a:cxn ang="0">
                  <a:pos x="23" y="795"/>
                </a:cxn>
                <a:cxn ang="0">
                  <a:pos x="91" y="596"/>
                </a:cxn>
                <a:cxn ang="0">
                  <a:pos x="194" y="415"/>
                </a:cxn>
                <a:cxn ang="0">
                  <a:pos x="333" y="261"/>
                </a:cxn>
                <a:cxn ang="0">
                  <a:pos x="501" y="137"/>
                </a:cxn>
                <a:cxn ang="0">
                  <a:pos x="697" y="49"/>
                </a:cxn>
                <a:cxn ang="0">
                  <a:pos x="914" y="5"/>
                </a:cxn>
              </a:cxnLst>
              <a:rect l="0" t="0" r="r" b="b"/>
              <a:pathLst>
                <a:path w="2016" h="2678">
                  <a:moveTo>
                    <a:pt x="1021" y="0"/>
                  </a:moveTo>
                  <a:lnTo>
                    <a:pt x="1126" y="9"/>
                  </a:lnTo>
                  <a:lnTo>
                    <a:pt x="1229" y="26"/>
                  </a:lnTo>
                  <a:lnTo>
                    <a:pt x="1330" y="55"/>
                  </a:lnTo>
                  <a:lnTo>
                    <a:pt x="1427" y="95"/>
                  </a:lnTo>
                  <a:lnTo>
                    <a:pt x="1520" y="143"/>
                  </a:lnTo>
                  <a:lnTo>
                    <a:pt x="1606" y="200"/>
                  </a:lnTo>
                  <a:lnTo>
                    <a:pt x="1686" y="267"/>
                  </a:lnTo>
                  <a:lnTo>
                    <a:pt x="1759" y="343"/>
                  </a:lnTo>
                  <a:lnTo>
                    <a:pt x="1825" y="425"/>
                  </a:lnTo>
                  <a:lnTo>
                    <a:pt x="1881" y="514"/>
                  </a:lnTo>
                  <a:lnTo>
                    <a:pt x="1930" y="610"/>
                  </a:lnTo>
                  <a:lnTo>
                    <a:pt x="1970" y="713"/>
                  </a:lnTo>
                  <a:lnTo>
                    <a:pt x="1997" y="821"/>
                  </a:lnTo>
                  <a:lnTo>
                    <a:pt x="2010" y="907"/>
                  </a:lnTo>
                  <a:lnTo>
                    <a:pt x="2016" y="993"/>
                  </a:lnTo>
                  <a:lnTo>
                    <a:pt x="2016" y="1084"/>
                  </a:lnTo>
                  <a:lnTo>
                    <a:pt x="2010" y="1176"/>
                  </a:lnTo>
                  <a:lnTo>
                    <a:pt x="1997" y="1267"/>
                  </a:lnTo>
                  <a:lnTo>
                    <a:pt x="1978" y="1361"/>
                  </a:lnTo>
                  <a:lnTo>
                    <a:pt x="1955" y="1454"/>
                  </a:lnTo>
                  <a:lnTo>
                    <a:pt x="1930" y="1546"/>
                  </a:lnTo>
                  <a:lnTo>
                    <a:pt x="1898" y="1639"/>
                  </a:lnTo>
                  <a:lnTo>
                    <a:pt x="1865" y="1730"/>
                  </a:lnTo>
                  <a:lnTo>
                    <a:pt x="1829" y="1820"/>
                  </a:lnTo>
                  <a:lnTo>
                    <a:pt x="1753" y="1992"/>
                  </a:lnTo>
                  <a:lnTo>
                    <a:pt x="1713" y="2074"/>
                  </a:lnTo>
                  <a:lnTo>
                    <a:pt x="1671" y="2152"/>
                  </a:lnTo>
                  <a:lnTo>
                    <a:pt x="1631" y="2228"/>
                  </a:lnTo>
                  <a:lnTo>
                    <a:pt x="1591" y="2300"/>
                  </a:lnTo>
                  <a:lnTo>
                    <a:pt x="1553" y="2365"/>
                  </a:lnTo>
                  <a:lnTo>
                    <a:pt x="1517" y="2426"/>
                  </a:lnTo>
                  <a:lnTo>
                    <a:pt x="1482" y="2480"/>
                  </a:lnTo>
                  <a:lnTo>
                    <a:pt x="1450" y="2531"/>
                  </a:lnTo>
                  <a:lnTo>
                    <a:pt x="1423" y="2575"/>
                  </a:lnTo>
                  <a:lnTo>
                    <a:pt x="1397" y="2611"/>
                  </a:lnTo>
                  <a:lnTo>
                    <a:pt x="1379" y="2640"/>
                  </a:lnTo>
                  <a:lnTo>
                    <a:pt x="1364" y="2661"/>
                  </a:lnTo>
                  <a:lnTo>
                    <a:pt x="1355" y="2674"/>
                  </a:lnTo>
                  <a:lnTo>
                    <a:pt x="1351" y="2678"/>
                  </a:lnTo>
                  <a:lnTo>
                    <a:pt x="1347" y="2676"/>
                  </a:lnTo>
                  <a:lnTo>
                    <a:pt x="1332" y="2666"/>
                  </a:lnTo>
                  <a:lnTo>
                    <a:pt x="1307" y="2651"/>
                  </a:lnTo>
                  <a:lnTo>
                    <a:pt x="1275" y="2630"/>
                  </a:lnTo>
                  <a:lnTo>
                    <a:pt x="1235" y="2605"/>
                  </a:lnTo>
                  <a:lnTo>
                    <a:pt x="1189" y="2573"/>
                  </a:lnTo>
                  <a:lnTo>
                    <a:pt x="1139" y="2537"/>
                  </a:lnTo>
                  <a:lnTo>
                    <a:pt x="1080" y="2495"/>
                  </a:lnTo>
                  <a:lnTo>
                    <a:pt x="1019" y="2449"/>
                  </a:lnTo>
                  <a:lnTo>
                    <a:pt x="954" y="2401"/>
                  </a:lnTo>
                  <a:lnTo>
                    <a:pt x="886" y="2346"/>
                  </a:lnTo>
                  <a:lnTo>
                    <a:pt x="815" y="2289"/>
                  </a:lnTo>
                  <a:lnTo>
                    <a:pt x="743" y="2228"/>
                  </a:lnTo>
                  <a:lnTo>
                    <a:pt x="672" y="2165"/>
                  </a:lnTo>
                  <a:lnTo>
                    <a:pt x="598" y="2098"/>
                  </a:lnTo>
                  <a:lnTo>
                    <a:pt x="526" y="2028"/>
                  </a:lnTo>
                  <a:lnTo>
                    <a:pt x="457" y="1955"/>
                  </a:lnTo>
                  <a:lnTo>
                    <a:pt x="390" y="1881"/>
                  </a:lnTo>
                  <a:lnTo>
                    <a:pt x="324" y="1803"/>
                  </a:lnTo>
                  <a:lnTo>
                    <a:pt x="263" y="1725"/>
                  </a:lnTo>
                  <a:lnTo>
                    <a:pt x="207" y="1643"/>
                  </a:lnTo>
                  <a:lnTo>
                    <a:pt x="156" y="1563"/>
                  </a:lnTo>
                  <a:lnTo>
                    <a:pt x="112" y="1479"/>
                  </a:lnTo>
                  <a:lnTo>
                    <a:pt x="74" y="1395"/>
                  </a:lnTo>
                  <a:lnTo>
                    <a:pt x="42" y="1311"/>
                  </a:lnTo>
                  <a:lnTo>
                    <a:pt x="21" y="1227"/>
                  </a:lnTo>
                  <a:lnTo>
                    <a:pt x="5" y="1117"/>
                  </a:lnTo>
                  <a:lnTo>
                    <a:pt x="0" y="1008"/>
                  </a:lnTo>
                  <a:lnTo>
                    <a:pt x="7" y="901"/>
                  </a:lnTo>
                  <a:lnTo>
                    <a:pt x="23" y="795"/>
                  </a:lnTo>
                  <a:lnTo>
                    <a:pt x="53" y="692"/>
                  </a:lnTo>
                  <a:lnTo>
                    <a:pt x="91" y="596"/>
                  </a:lnTo>
                  <a:lnTo>
                    <a:pt x="137" y="503"/>
                  </a:lnTo>
                  <a:lnTo>
                    <a:pt x="194" y="415"/>
                  </a:lnTo>
                  <a:lnTo>
                    <a:pt x="259" y="335"/>
                  </a:lnTo>
                  <a:lnTo>
                    <a:pt x="333" y="261"/>
                  </a:lnTo>
                  <a:lnTo>
                    <a:pt x="413" y="194"/>
                  </a:lnTo>
                  <a:lnTo>
                    <a:pt x="501" y="137"/>
                  </a:lnTo>
                  <a:lnTo>
                    <a:pt x="596" y="89"/>
                  </a:lnTo>
                  <a:lnTo>
                    <a:pt x="697" y="49"/>
                  </a:lnTo>
                  <a:lnTo>
                    <a:pt x="804" y="21"/>
                  </a:lnTo>
                  <a:lnTo>
                    <a:pt x="914" y="5"/>
                  </a:lnTo>
                  <a:lnTo>
                    <a:pt x="1021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2">
                    <a:shade val="51000"/>
                    <a:satMod val="130000"/>
                  </a:schemeClr>
                </a:gs>
                <a:gs pos="32000">
                  <a:schemeClr val="accent2">
                    <a:shade val="93000"/>
                    <a:satMod val="130000"/>
                  </a:schemeClr>
                </a:gs>
                <a:gs pos="0">
                  <a:schemeClr val="accent2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89628" y="974092"/>
            <a:ext cx="1996937" cy="5883932"/>
            <a:chOff x="6136103" y="1166545"/>
            <a:chExt cx="1996937" cy="5883932"/>
          </a:xfrm>
        </p:grpSpPr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6136103" y="2826396"/>
              <a:ext cx="484161" cy="4224081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530" y="2"/>
                </a:cxn>
                <a:cxn ang="0">
                  <a:pos x="511" y="46"/>
                </a:cxn>
                <a:cxn ang="0">
                  <a:pos x="492" y="105"/>
                </a:cxn>
                <a:cxn ang="0">
                  <a:pos x="469" y="177"/>
                </a:cxn>
                <a:cxn ang="0">
                  <a:pos x="446" y="263"/>
                </a:cxn>
                <a:cxn ang="0">
                  <a:pos x="420" y="364"/>
                </a:cxn>
                <a:cxn ang="0">
                  <a:pos x="393" y="478"/>
                </a:cxn>
                <a:cxn ang="0">
                  <a:pos x="366" y="604"/>
                </a:cxn>
                <a:cxn ang="0">
                  <a:pos x="338" y="743"/>
                </a:cxn>
                <a:cxn ang="0">
                  <a:pos x="311" y="896"/>
                </a:cxn>
                <a:cxn ang="0">
                  <a:pos x="282" y="1060"/>
                </a:cxn>
                <a:cxn ang="0">
                  <a:pos x="254" y="1239"/>
                </a:cxn>
                <a:cxn ang="0">
                  <a:pos x="227" y="1429"/>
                </a:cxn>
                <a:cxn ang="0">
                  <a:pos x="200" y="1631"/>
                </a:cxn>
                <a:cxn ang="0">
                  <a:pos x="172" y="1847"/>
                </a:cxn>
                <a:cxn ang="0">
                  <a:pos x="147" y="2072"/>
                </a:cxn>
                <a:cxn ang="0">
                  <a:pos x="122" y="2312"/>
                </a:cxn>
                <a:cxn ang="0">
                  <a:pos x="101" y="2562"/>
                </a:cxn>
                <a:cxn ang="0">
                  <a:pos x="80" y="2823"/>
                </a:cxn>
                <a:cxn ang="0">
                  <a:pos x="61" y="3097"/>
                </a:cxn>
                <a:cxn ang="0">
                  <a:pos x="44" y="3381"/>
                </a:cxn>
                <a:cxn ang="0">
                  <a:pos x="29" y="3675"/>
                </a:cxn>
                <a:cxn ang="0">
                  <a:pos x="19" y="3980"/>
                </a:cxn>
                <a:cxn ang="0">
                  <a:pos x="10" y="4298"/>
                </a:cxn>
                <a:cxn ang="0">
                  <a:pos x="6" y="4624"/>
                </a:cxn>
                <a:cxn ang="0">
                  <a:pos x="0" y="4624"/>
                </a:cxn>
                <a:cxn ang="0">
                  <a:pos x="4" y="4298"/>
                </a:cxn>
                <a:cxn ang="0">
                  <a:pos x="12" y="3980"/>
                </a:cxn>
                <a:cxn ang="0">
                  <a:pos x="23" y="3675"/>
                </a:cxn>
                <a:cxn ang="0">
                  <a:pos x="37" y="3381"/>
                </a:cxn>
                <a:cxn ang="0">
                  <a:pos x="54" y="3095"/>
                </a:cxn>
                <a:cxn ang="0">
                  <a:pos x="73" y="2823"/>
                </a:cxn>
                <a:cxn ang="0">
                  <a:pos x="94" y="2560"/>
                </a:cxn>
                <a:cxn ang="0">
                  <a:pos x="115" y="2310"/>
                </a:cxn>
                <a:cxn ang="0">
                  <a:pos x="141" y="2072"/>
                </a:cxn>
                <a:cxn ang="0">
                  <a:pos x="166" y="1845"/>
                </a:cxn>
                <a:cxn ang="0">
                  <a:pos x="193" y="1631"/>
                </a:cxn>
                <a:cxn ang="0">
                  <a:pos x="221" y="1429"/>
                </a:cxn>
                <a:cxn ang="0">
                  <a:pos x="248" y="1237"/>
                </a:cxn>
                <a:cxn ang="0">
                  <a:pos x="275" y="1058"/>
                </a:cxn>
                <a:cxn ang="0">
                  <a:pos x="305" y="894"/>
                </a:cxn>
                <a:cxn ang="0">
                  <a:pos x="332" y="741"/>
                </a:cxn>
                <a:cxn ang="0">
                  <a:pos x="359" y="602"/>
                </a:cxn>
                <a:cxn ang="0">
                  <a:pos x="387" y="476"/>
                </a:cxn>
                <a:cxn ang="0">
                  <a:pos x="414" y="362"/>
                </a:cxn>
                <a:cxn ang="0">
                  <a:pos x="439" y="261"/>
                </a:cxn>
                <a:cxn ang="0">
                  <a:pos x="463" y="175"/>
                </a:cxn>
                <a:cxn ang="0">
                  <a:pos x="486" y="103"/>
                </a:cxn>
                <a:cxn ang="0">
                  <a:pos x="505" y="44"/>
                </a:cxn>
                <a:cxn ang="0">
                  <a:pos x="524" y="0"/>
                </a:cxn>
              </a:cxnLst>
              <a:rect l="0" t="0" r="r" b="b"/>
              <a:pathLst>
                <a:path w="530" h="4624">
                  <a:moveTo>
                    <a:pt x="524" y="0"/>
                  </a:moveTo>
                  <a:lnTo>
                    <a:pt x="530" y="2"/>
                  </a:lnTo>
                  <a:lnTo>
                    <a:pt x="511" y="46"/>
                  </a:lnTo>
                  <a:lnTo>
                    <a:pt x="492" y="105"/>
                  </a:lnTo>
                  <a:lnTo>
                    <a:pt x="469" y="177"/>
                  </a:lnTo>
                  <a:lnTo>
                    <a:pt x="446" y="263"/>
                  </a:lnTo>
                  <a:lnTo>
                    <a:pt x="420" y="364"/>
                  </a:lnTo>
                  <a:lnTo>
                    <a:pt x="393" y="478"/>
                  </a:lnTo>
                  <a:lnTo>
                    <a:pt x="366" y="604"/>
                  </a:lnTo>
                  <a:lnTo>
                    <a:pt x="338" y="743"/>
                  </a:lnTo>
                  <a:lnTo>
                    <a:pt x="311" y="896"/>
                  </a:lnTo>
                  <a:lnTo>
                    <a:pt x="282" y="1060"/>
                  </a:lnTo>
                  <a:lnTo>
                    <a:pt x="254" y="1239"/>
                  </a:lnTo>
                  <a:lnTo>
                    <a:pt x="227" y="1429"/>
                  </a:lnTo>
                  <a:lnTo>
                    <a:pt x="200" y="1631"/>
                  </a:lnTo>
                  <a:lnTo>
                    <a:pt x="172" y="1847"/>
                  </a:lnTo>
                  <a:lnTo>
                    <a:pt x="147" y="2072"/>
                  </a:lnTo>
                  <a:lnTo>
                    <a:pt x="122" y="2312"/>
                  </a:lnTo>
                  <a:lnTo>
                    <a:pt x="101" y="2562"/>
                  </a:lnTo>
                  <a:lnTo>
                    <a:pt x="80" y="2823"/>
                  </a:lnTo>
                  <a:lnTo>
                    <a:pt x="61" y="3097"/>
                  </a:lnTo>
                  <a:lnTo>
                    <a:pt x="44" y="3381"/>
                  </a:lnTo>
                  <a:lnTo>
                    <a:pt x="29" y="3675"/>
                  </a:lnTo>
                  <a:lnTo>
                    <a:pt x="19" y="3980"/>
                  </a:lnTo>
                  <a:lnTo>
                    <a:pt x="10" y="4298"/>
                  </a:lnTo>
                  <a:lnTo>
                    <a:pt x="6" y="4624"/>
                  </a:lnTo>
                  <a:lnTo>
                    <a:pt x="0" y="4624"/>
                  </a:lnTo>
                  <a:lnTo>
                    <a:pt x="4" y="4298"/>
                  </a:lnTo>
                  <a:lnTo>
                    <a:pt x="12" y="3980"/>
                  </a:lnTo>
                  <a:lnTo>
                    <a:pt x="23" y="3675"/>
                  </a:lnTo>
                  <a:lnTo>
                    <a:pt x="37" y="3381"/>
                  </a:lnTo>
                  <a:lnTo>
                    <a:pt x="54" y="3095"/>
                  </a:lnTo>
                  <a:lnTo>
                    <a:pt x="73" y="2823"/>
                  </a:lnTo>
                  <a:lnTo>
                    <a:pt x="94" y="2560"/>
                  </a:lnTo>
                  <a:lnTo>
                    <a:pt x="115" y="2310"/>
                  </a:lnTo>
                  <a:lnTo>
                    <a:pt x="141" y="2072"/>
                  </a:lnTo>
                  <a:lnTo>
                    <a:pt x="166" y="1845"/>
                  </a:lnTo>
                  <a:lnTo>
                    <a:pt x="193" y="1631"/>
                  </a:lnTo>
                  <a:lnTo>
                    <a:pt x="221" y="1429"/>
                  </a:lnTo>
                  <a:lnTo>
                    <a:pt x="248" y="1237"/>
                  </a:lnTo>
                  <a:lnTo>
                    <a:pt x="275" y="1058"/>
                  </a:lnTo>
                  <a:lnTo>
                    <a:pt x="305" y="894"/>
                  </a:lnTo>
                  <a:lnTo>
                    <a:pt x="332" y="741"/>
                  </a:lnTo>
                  <a:lnTo>
                    <a:pt x="359" y="602"/>
                  </a:lnTo>
                  <a:lnTo>
                    <a:pt x="387" y="476"/>
                  </a:lnTo>
                  <a:lnTo>
                    <a:pt x="414" y="362"/>
                  </a:lnTo>
                  <a:lnTo>
                    <a:pt x="439" y="261"/>
                  </a:lnTo>
                  <a:lnTo>
                    <a:pt x="463" y="175"/>
                  </a:lnTo>
                  <a:lnTo>
                    <a:pt x="486" y="103"/>
                  </a:lnTo>
                  <a:lnTo>
                    <a:pt x="505" y="44"/>
                  </a:lnTo>
                  <a:lnTo>
                    <a:pt x="52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auto">
            <a:xfrm>
              <a:off x="6554491" y="1166545"/>
              <a:ext cx="1578549" cy="1719230"/>
            </a:xfrm>
            <a:custGeom>
              <a:avLst/>
              <a:gdLst/>
              <a:ahLst/>
              <a:cxnLst>
                <a:cxn ang="0">
                  <a:pos x="1012" y="6"/>
                </a:cxn>
                <a:cxn ang="0">
                  <a:pos x="1189" y="48"/>
                </a:cxn>
                <a:cxn ang="0">
                  <a:pos x="1355" y="130"/>
                </a:cxn>
                <a:cxn ang="0">
                  <a:pos x="1503" y="252"/>
                </a:cxn>
                <a:cxn ang="0">
                  <a:pos x="1616" y="399"/>
                </a:cxn>
                <a:cxn ang="0">
                  <a:pos x="1690" y="566"/>
                </a:cxn>
                <a:cxn ang="0">
                  <a:pos x="1724" y="742"/>
                </a:cxn>
                <a:cxn ang="0">
                  <a:pos x="1719" y="925"/>
                </a:cxn>
                <a:cxn ang="0">
                  <a:pos x="1675" y="1102"/>
                </a:cxn>
                <a:cxn ang="0">
                  <a:pos x="1591" y="1272"/>
                </a:cxn>
                <a:cxn ang="0">
                  <a:pos x="1471" y="1415"/>
                </a:cxn>
                <a:cxn ang="0">
                  <a:pos x="1324" y="1531"/>
                </a:cxn>
                <a:cxn ang="0">
                  <a:pos x="1151" y="1626"/>
                </a:cxn>
                <a:cxn ang="0">
                  <a:pos x="964" y="1702"/>
                </a:cxn>
                <a:cxn ang="0">
                  <a:pos x="770" y="1763"/>
                </a:cxn>
                <a:cxn ang="0">
                  <a:pos x="583" y="1807"/>
                </a:cxn>
                <a:cxn ang="0">
                  <a:pos x="406" y="1840"/>
                </a:cxn>
                <a:cxn ang="0">
                  <a:pos x="255" y="1861"/>
                </a:cxn>
                <a:cxn ang="0">
                  <a:pos x="133" y="1874"/>
                </a:cxn>
                <a:cxn ang="0">
                  <a:pos x="55" y="1880"/>
                </a:cxn>
                <a:cxn ang="0">
                  <a:pos x="26" y="1882"/>
                </a:cxn>
                <a:cxn ang="0">
                  <a:pos x="23" y="1857"/>
                </a:cxn>
                <a:cxn ang="0">
                  <a:pos x="15" y="1784"/>
                </a:cxn>
                <a:cxn ang="0">
                  <a:pos x="7" y="1670"/>
                </a:cxn>
                <a:cxn ang="0">
                  <a:pos x="0" y="1527"/>
                </a:cxn>
                <a:cxn ang="0">
                  <a:pos x="2" y="1270"/>
                </a:cxn>
                <a:cxn ang="0">
                  <a:pos x="15" y="1081"/>
                </a:cxn>
                <a:cxn ang="0">
                  <a:pos x="40" y="890"/>
                </a:cxn>
                <a:cxn ang="0">
                  <a:pos x="80" y="702"/>
                </a:cxn>
                <a:cxn ang="0">
                  <a:pos x="141" y="528"/>
                </a:cxn>
                <a:cxn ang="0">
                  <a:pos x="221" y="372"/>
                </a:cxn>
                <a:cxn ang="0">
                  <a:pos x="337" y="233"/>
                </a:cxn>
                <a:cxn ang="0">
                  <a:pos x="486" y="117"/>
                </a:cxn>
                <a:cxn ang="0">
                  <a:pos x="655" y="42"/>
                </a:cxn>
                <a:cxn ang="0">
                  <a:pos x="831" y="4"/>
                </a:cxn>
              </a:cxnLst>
              <a:rect l="0" t="0" r="r" b="b"/>
              <a:pathLst>
                <a:path w="1728" h="1882">
                  <a:moveTo>
                    <a:pt x="922" y="0"/>
                  </a:moveTo>
                  <a:lnTo>
                    <a:pt x="1012" y="6"/>
                  </a:lnTo>
                  <a:lnTo>
                    <a:pt x="1103" y="21"/>
                  </a:lnTo>
                  <a:lnTo>
                    <a:pt x="1189" y="48"/>
                  </a:lnTo>
                  <a:lnTo>
                    <a:pt x="1275" y="84"/>
                  </a:lnTo>
                  <a:lnTo>
                    <a:pt x="1355" y="130"/>
                  </a:lnTo>
                  <a:lnTo>
                    <a:pt x="1433" y="187"/>
                  </a:lnTo>
                  <a:lnTo>
                    <a:pt x="1503" y="252"/>
                  </a:lnTo>
                  <a:lnTo>
                    <a:pt x="1564" y="324"/>
                  </a:lnTo>
                  <a:lnTo>
                    <a:pt x="1616" y="399"/>
                  </a:lnTo>
                  <a:lnTo>
                    <a:pt x="1656" y="481"/>
                  </a:lnTo>
                  <a:lnTo>
                    <a:pt x="1690" y="566"/>
                  </a:lnTo>
                  <a:lnTo>
                    <a:pt x="1711" y="654"/>
                  </a:lnTo>
                  <a:lnTo>
                    <a:pt x="1724" y="742"/>
                  </a:lnTo>
                  <a:lnTo>
                    <a:pt x="1728" y="835"/>
                  </a:lnTo>
                  <a:lnTo>
                    <a:pt x="1719" y="925"/>
                  </a:lnTo>
                  <a:lnTo>
                    <a:pt x="1703" y="1014"/>
                  </a:lnTo>
                  <a:lnTo>
                    <a:pt x="1675" y="1102"/>
                  </a:lnTo>
                  <a:lnTo>
                    <a:pt x="1637" y="1188"/>
                  </a:lnTo>
                  <a:lnTo>
                    <a:pt x="1591" y="1272"/>
                  </a:lnTo>
                  <a:lnTo>
                    <a:pt x="1532" y="1350"/>
                  </a:lnTo>
                  <a:lnTo>
                    <a:pt x="1471" y="1415"/>
                  </a:lnTo>
                  <a:lnTo>
                    <a:pt x="1400" y="1476"/>
                  </a:lnTo>
                  <a:lnTo>
                    <a:pt x="1324" y="1531"/>
                  </a:lnTo>
                  <a:lnTo>
                    <a:pt x="1240" y="1582"/>
                  </a:lnTo>
                  <a:lnTo>
                    <a:pt x="1151" y="1626"/>
                  </a:lnTo>
                  <a:lnTo>
                    <a:pt x="1059" y="1666"/>
                  </a:lnTo>
                  <a:lnTo>
                    <a:pt x="964" y="1702"/>
                  </a:lnTo>
                  <a:lnTo>
                    <a:pt x="867" y="1733"/>
                  </a:lnTo>
                  <a:lnTo>
                    <a:pt x="770" y="1763"/>
                  </a:lnTo>
                  <a:lnTo>
                    <a:pt x="676" y="1786"/>
                  </a:lnTo>
                  <a:lnTo>
                    <a:pt x="583" y="1807"/>
                  </a:lnTo>
                  <a:lnTo>
                    <a:pt x="493" y="1826"/>
                  </a:lnTo>
                  <a:lnTo>
                    <a:pt x="406" y="1840"/>
                  </a:lnTo>
                  <a:lnTo>
                    <a:pt x="326" y="1851"/>
                  </a:lnTo>
                  <a:lnTo>
                    <a:pt x="255" y="1861"/>
                  </a:lnTo>
                  <a:lnTo>
                    <a:pt x="190" y="1868"/>
                  </a:lnTo>
                  <a:lnTo>
                    <a:pt x="133" y="1874"/>
                  </a:lnTo>
                  <a:lnTo>
                    <a:pt x="89" y="1878"/>
                  </a:lnTo>
                  <a:lnTo>
                    <a:pt x="55" y="1880"/>
                  </a:lnTo>
                  <a:lnTo>
                    <a:pt x="32" y="1882"/>
                  </a:lnTo>
                  <a:lnTo>
                    <a:pt x="26" y="1882"/>
                  </a:lnTo>
                  <a:lnTo>
                    <a:pt x="26" y="1876"/>
                  </a:lnTo>
                  <a:lnTo>
                    <a:pt x="23" y="1857"/>
                  </a:lnTo>
                  <a:lnTo>
                    <a:pt x="19" y="1826"/>
                  </a:lnTo>
                  <a:lnTo>
                    <a:pt x="15" y="1784"/>
                  </a:lnTo>
                  <a:lnTo>
                    <a:pt x="11" y="1731"/>
                  </a:lnTo>
                  <a:lnTo>
                    <a:pt x="7" y="1670"/>
                  </a:lnTo>
                  <a:lnTo>
                    <a:pt x="5" y="1603"/>
                  </a:lnTo>
                  <a:lnTo>
                    <a:pt x="0" y="1527"/>
                  </a:lnTo>
                  <a:lnTo>
                    <a:pt x="0" y="1359"/>
                  </a:lnTo>
                  <a:lnTo>
                    <a:pt x="2" y="1270"/>
                  </a:lnTo>
                  <a:lnTo>
                    <a:pt x="7" y="1176"/>
                  </a:lnTo>
                  <a:lnTo>
                    <a:pt x="15" y="1081"/>
                  </a:lnTo>
                  <a:lnTo>
                    <a:pt x="26" y="986"/>
                  </a:lnTo>
                  <a:lnTo>
                    <a:pt x="40" y="890"/>
                  </a:lnTo>
                  <a:lnTo>
                    <a:pt x="59" y="795"/>
                  </a:lnTo>
                  <a:lnTo>
                    <a:pt x="80" y="702"/>
                  </a:lnTo>
                  <a:lnTo>
                    <a:pt x="108" y="614"/>
                  </a:lnTo>
                  <a:lnTo>
                    <a:pt x="141" y="528"/>
                  </a:lnTo>
                  <a:lnTo>
                    <a:pt x="179" y="448"/>
                  </a:lnTo>
                  <a:lnTo>
                    <a:pt x="221" y="372"/>
                  </a:lnTo>
                  <a:lnTo>
                    <a:pt x="272" y="305"/>
                  </a:lnTo>
                  <a:lnTo>
                    <a:pt x="337" y="233"/>
                  </a:lnTo>
                  <a:lnTo>
                    <a:pt x="411" y="170"/>
                  </a:lnTo>
                  <a:lnTo>
                    <a:pt x="486" y="117"/>
                  </a:lnTo>
                  <a:lnTo>
                    <a:pt x="568" y="75"/>
                  </a:lnTo>
                  <a:lnTo>
                    <a:pt x="655" y="42"/>
                  </a:lnTo>
                  <a:lnTo>
                    <a:pt x="743" y="19"/>
                  </a:lnTo>
                  <a:lnTo>
                    <a:pt x="831" y="4"/>
                  </a:lnTo>
                  <a:lnTo>
                    <a:pt x="922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5">
                    <a:shade val="51000"/>
                    <a:satMod val="130000"/>
                  </a:schemeClr>
                </a:gs>
                <a:gs pos="44000">
                  <a:schemeClr val="accent5">
                    <a:shade val="93000"/>
                    <a:satMod val="130000"/>
                  </a:schemeClr>
                </a:gs>
                <a:gs pos="0">
                  <a:schemeClr val="accent5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89628" y="2736257"/>
            <a:ext cx="1911980" cy="4121767"/>
            <a:chOff x="6136103" y="2928710"/>
            <a:chExt cx="1911980" cy="4121767"/>
          </a:xfrm>
        </p:grpSpPr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6136103" y="4562070"/>
              <a:ext cx="609313" cy="2488407"/>
            </a:xfrm>
            <a:custGeom>
              <a:avLst/>
              <a:gdLst/>
              <a:ahLst/>
              <a:cxnLst>
                <a:cxn ang="0">
                  <a:pos x="660" y="0"/>
                </a:cxn>
                <a:cxn ang="0">
                  <a:pos x="667" y="2"/>
                </a:cxn>
                <a:cxn ang="0">
                  <a:pos x="652" y="40"/>
                </a:cxn>
                <a:cxn ang="0">
                  <a:pos x="635" y="88"/>
                </a:cxn>
                <a:cxn ang="0">
                  <a:pos x="612" y="147"/>
                </a:cxn>
                <a:cxn ang="0">
                  <a:pos x="589" y="216"/>
                </a:cxn>
                <a:cxn ang="0">
                  <a:pos x="561" y="296"/>
                </a:cxn>
                <a:cxn ang="0">
                  <a:pos x="532" y="385"/>
                </a:cxn>
                <a:cxn ang="0">
                  <a:pos x="500" y="482"/>
                </a:cxn>
                <a:cxn ang="0">
                  <a:pos x="467" y="587"/>
                </a:cxn>
                <a:cxn ang="0">
                  <a:pos x="433" y="698"/>
                </a:cxn>
                <a:cxn ang="0">
                  <a:pos x="399" y="816"/>
                </a:cxn>
                <a:cxn ang="0">
                  <a:pos x="364" y="938"/>
                </a:cxn>
                <a:cxn ang="0">
                  <a:pos x="328" y="1066"/>
                </a:cxn>
                <a:cxn ang="0">
                  <a:pos x="290" y="1197"/>
                </a:cxn>
                <a:cxn ang="0">
                  <a:pos x="256" y="1333"/>
                </a:cxn>
                <a:cxn ang="0">
                  <a:pos x="221" y="1470"/>
                </a:cxn>
                <a:cxn ang="0">
                  <a:pos x="189" y="1611"/>
                </a:cxn>
                <a:cxn ang="0">
                  <a:pos x="155" y="1752"/>
                </a:cxn>
                <a:cxn ang="0">
                  <a:pos x="126" y="1895"/>
                </a:cxn>
                <a:cxn ang="0">
                  <a:pos x="99" y="2036"/>
                </a:cxn>
                <a:cxn ang="0">
                  <a:pos x="73" y="2177"/>
                </a:cxn>
                <a:cxn ang="0">
                  <a:pos x="52" y="2318"/>
                </a:cxn>
                <a:cxn ang="0">
                  <a:pos x="33" y="2457"/>
                </a:cxn>
                <a:cxn ang="0">
                  <a:pos x="16" y="2591"/>
                </a:cxn>
                <a:cxn ang="0">
                  <a:pos x="6" y="2724"/>
                </a:cxn>
                <a:cxn ang="0">
                  <a:pos x="0" y="2724"/>
                </a:cxn>
                <a:cxn ang="0">
                  <a:pos x="10" y="2591"/>
                </a:cxn>
                <a:cxn ang="0">
                  <a:pos x="27" y="2457"/>
                </a:cxn>
                <a:cxn ang="0">
                  <a:pos x="46" y="2318"/>
                </a:cxn>
                <a:cxn ang="0">
                  <a:pos x="67" y="2177"/>
                </a:cxn>
                <a:cxn ang="0">
                  <a:pos x="92" y="2036"/>
                </a:cxn>
                <a:cxn ang="0">
                  <a:pos x="151" y="1750"/>
                </a:cxn>
                <a:cxn ang="0">
                  <a:pos x="183" y="1609"/>
                </a:cxn>
                <a:cxn ang="0">
                  <a:pos x="216" y="1468"/>
                </a:cxn>
                <a:cxn ang="0">
                  <a:pos x="250" y="1331"/>
                </a:cxn>
                <a:cxn ang="0">
                  <a:pos x="286" y="1195"/>
                </a:cxn>
                <a:cxn ang="0">
                  <a:pos x="322" y="1064"/>
                </a:cxn>
                <a:cxn ang="0">
                  <a:pos x="357" y="936"/>
                </a:cxn>
                <a:cxn ang="0">
                  <a:pos x="393" y="814"/>
                </a:cxn>
                <a:cxn ang="0">
                  <a:pos x="427" y="696"/>
                </a:cxn>
                <a:cxn ang="0">
                  <a:pos x="463" y="585"/>
                </a:cxn>
                <a:cxn ang="0">
                  <a:pos x="494" y="479"/>
                </a:cxn>
                <a:cxn ang="0">
                  <a:pos x="526" y="383"/>
                </a:cxn>
                <a:cxn ang="0">
                  <a:pos x="555" y="294"/>
                </a:cxn>
                <a:cxn ang="0">
                  <a:pos x="582" y="214"/>
                </a:cxn>
                <a:cxn ang="0">
                  <a:pos x="606" y="145"/>
                </a:cxn>
                <a:cxn ang="0">
                  <a:pos x="629" y="86"/>
                </a:cxn>
                <a:cxn ang="0">
                  <a:pos x="646" y="38"/>
                </a:cxn>
                <a:cxn ang="0">
                  <a:pos x="660" y="0"/>
                </a:cxn>
              </a:cxnLst>
              <a:rect l="0" t="0" r="r" b="b"/>
              <a:pathLst>
                <a:path w="667" h="2724">
                  <a:moveTo>
                    <a:pt x="660" y="0"/>
                  </a:moveTo>
                  <a:lnTo>
                    <a:pt x="667" y="2"/>
                  </a:lnTo>
                  <a:lnTo>
                    <a:pt x="652" y="40"/>
                  </a:lnTo>
                  <a:lnTo>
                    <a:pt x="635" y="88"/>
                  </a:lnTo>
                  <a:lnTo>
                    <a:pt x="612" y="147"/>
                  </a:lnTo>
                  <a:lnTo>
                    <a:pt x="589" y="216"/>
                  </a:lnTo>
                  <a:lnTo>
                    <a:pt x="561" y="296"/>
                  </a:lnTo>
                  <a:lnTo>
                    <a:pt x="532" y="385"/>
                  </a:lnTo>
                  <a:lnTo>
                    <a:pt x="500" y="482"/>
                  </a:lnTo>
                  <a:lnTo>
                    <a:pt x="467" y="587"/>
                  </a:lnTo>
                  <a:lnTo>
                    <a:pt x="433" y="698"/>
                  </a:lnTo>
                  <a:lnTo>
                    <a:pt x="399" y="816"/>
                  </a:lnTo>
                  <a:lnTo>
                    <a:pt x="364" y="938"/>
                  </a:lnTo>
                  <a:lnTo>
                    <a:pt x="328" y="1066"/>
                  </a:lnTo>
                  <a:lnTo>
                    <a:pt x="290" y="1197"/>
                  </a:lnTo>
                  <a:lnTo>
                    <a:pt x="256" y="1333"/>
                  </a:lnTo>
                  <a:lnTo>
                    <a:pt x="221" y="1470"/>
                  </a:lnTo>
                  <a:lnTo>
                    <a:pt x="189" y="1611"/>
                  </a:lnTo>
                  <a:lnTo>
                    <a:pt x="155" y="1752"/>
                  </a:lnTo>
                  <a:lnTo>
                    <a:pt x="126" y="1895"/>
                  </a:lnTo>
                  <a:lnTo>
                    <a:pt x="99" y="2036"/>
                  </a:lnTo>
                  <a:lnTo>
                    <a:pt x="73" y="2177"/>
                  </a:lnTo>
                  <a:lnTo>
                    <a:pt x="52" y="2318"/>
                  </a:lnTo>
                  <a:lnTo>
                    <a:pt x="33" y="2457"/>
                  </a:lnTo>
                  <a:lnTo>
                    <a:pt x="16" y="2591"/>
                  </a:lnTo>
                  <a:lnTo>
                    <a:pt x="6" y="2724"/>
                  </a:lnTo>
                  <a:lnTo>
                    <a:pt x="0" y="2724"/>
                  </a:lnTo>
                  <a:lnTo>
                    <a:pt x="10" y="2591"/>
                  </a:lnTo>
                  <a:lnTo>
                    <a:pt x="27" y="2457"/>
                  </a:lnTo>
                  <a:lnTo>
                    <a:pt x="46" y="2318"/>
                  </a:lnTo>
                  <a:lnTo>
                    <a:pt x="67" y="2177"/>
                  </a:lnTo>
                  <a:lnTo>
                    <a:pt x="92" y="2036"/>
                  </a:lnTo>
                  <a:lnTo>
                    <a:pt x="151" y="1750"/>
                  </a:lnTo>
                  <a:lnTo>
                    <a:pt x="183" y="1609"/>
                  </a:lnTo>
                  <a:lnTo>
                    <a:pt x="216" y="1468"/>
                  </a:lnTo>
                  <a:lnTo>
                    <a:pt x="250" y="1331"/>
                  </a:lnTo>
                  <a:lnTo>
                    <a:pt x="286" y="1195"/>
                  </a:lnTo>
                  <a:lnTo>
                    <a:pt x="322" y="1064"/>
                  </a:lnTo>
                  <a:lnTo>
                    <a:pt x="357" y="936"/>
                  </a:lnTo>
                  <a:lnTo>
                    <a:pt x="393" y="814"/>
                  </a:lnTo>
                  <a:lnTo>
                    <a:pt x="427" y="696"/>
                  </a:lnTo>
                  <a:lnTo>
                    <a:pt x="463" y="585"/>
                  </a:lnTo>
                  <a:lnTo>
                    <a:pt x="494" y="479"/>
                  </a:lnTo>
                  <a:lnTo>
                    <a:pt x="526" y="383"/>
                  </a:lnTo>
                  <a:lnTo>
                    <a:pt x="555" y="294"/>
                  </a:lnTo>
                  <a:lnTo>
                    <a:pt x="582" y="214"/>
                  </a:lnTo>
                  <a:lnTo>
                    <a:pt x="606" y="145"/>
                  </a:lnTo>
                  <a:lnTo>
                    <a:pt x="629" y="86"/>
                  </a:lnTo>
                  <a:lnTo>
                    <a:pt x="646" y="38"/>
                  </a:lnTo>
                  <a:lnTo>
                    <a:pt x="6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6573675" y="2928710"/>
              <a:ext cx="1474408" cy="1773127"/>
            </a:xfrm>
            <a:custGeom>
              <a:avLst/>
              <a:gdLst/>
              <a:ahLst/>
              <a:cxnLst>
                <a:cxn ang="0">
                  <a:pos x="888" y="0"/>
                </a:cxn>
                <a:cxn ang="0">
                  <a:pos x="1063" y="33"/>
                </a:cxn>
                <a:cxn ang="0">
                  <a:pos x="1231" y="109"/>
                </a:cxn>
                <a:cxn ang="0">
                  <a:pos x="1376" y="221"/>
                </a:cxn>
                <a:cxn ang="0">
                  <a:pos x="1488" y="359"/>
                </a:cxn>
                <a:cxn ang="0">
                  <a:pos x="1566" y="515"/>
                </a:cxn>
                <a:cxn ang="0">
                  <a:pos x="1608" y="685"/>
                </a:cxn>
                <a:cxn ang="0">
                  <a:pos x="1610" y="862"/>
                </a:cxn>
                <a:cxn ang="0">
                  <a:pos x="1574" y="1039"/>
                </a:cxn>
                <a:cxn ang="0">
                  <a:pos x="1498" y="1209"/>
                </a:cxn>
                <a:cxn ang="0">
                  <a:pos x="1395" y="1344"/>
                </a:cxn>
                <a:cxn ang="0">
                  <a:pos x="1265" y="1464"/>
                </a:cxn>
                <a:cxn ang="0">
                  <a:pos x="1113" y="1569"/>
                </a:cxn>
                <a:cxn ang="0">
                  <a:pos x="949" y="1659"/>
                </a:cxn>
                <a:cxn ang="0">
                  <a:pos x="781" y="1737"/>
                </a:cxn>
                <a:cxn ang="0">
                  <a:pos x="617" y="1803"/>
                </a:cxn>
                <a:cxn ang="0">
                  <a:pos x="463" y="1853"/>
                </a:cxn>
                <a:cxn ang="0">
                  <a:pos x="331" y="1893"/>
                </a:cxn>
                <a:cxn ang="0">
                  <a:pos x="225" y="1920"/>
                </a:cxn>
                <a:cxn ang="0">
                  <a:pos x="158" y="1935"/>
                </a:cxn>
                <a:cxn ang="0">
                  <a:pos x="133" y="1941"/>
                </a:cxn>
                <a:cxn ang="0">
                  <a:pos x="127" y="1916"/>
                </a:cxn>
                <a:cxn ang="0">
                  <a:pos x="108" y="1847"/>
                </a:cxn>
                <a:cxn ang="0">
                  <a:pos x="85" y="1742"/>
                </a:cxn>
                <a:cxn ang="0">
                  <a:pos x="57" y="1605"/>
                </a:cxn>
                <a:cxn ang="0">
                  <a:pos x="32" y="1445"/>
                </a:cxn>
                <a:cxn ang="0">
                  <a:pos x="11" y="1268"/>
                </a:cxn>
                <a:cxn ang="0">
                  <a:pos x="0" y="1083"/>
                </a:cxn>
                <a:cxn ang="0">
                  <a:pos x="5" y="896"/>
                </a:cxn>
                <a:cxn ang="0">
                  <a:pos x="24" y="715"/>
                </a:cxn>
                <a:cxn ang="0">
                  <a:pos x="68" y="545"/>
                </a:cxn>
                <a:cxn ang="0">
                  <a:pos x="135" y="395"/>
                </a:cxn>
                <a:cxn ang="0">
                  <a:pos x="249" y="248"/>
                </a:cxn>
                <a:cxn ang="0">
                  <a:pos x="388" y="132"/>
                </a:cxn>
                <a:cxn ang="0">
                  <a:pos x="543" y="50"/>
                </a:cxn>
                <a:cxn ang="0">
                  <a:pos x="714" y="6"/>
                </a:cxn>
              </a:cxnLst>
              <a:rect l="0" t="0" r="r" b="b"/>
              <a:pathLst>
                <a:path w="1614" h="1941">
                  <a:moveTo>
                    <a:pt x="802" y="0"/>
                  </a:moveTo>
                  <a:lnTo>
                    <a:pt x="888" y="0"/>
                  </a:lnTo>
                  <a:lnTo>
                    <a:pt x="977" y="12"/>
                  </a:lnTo>
                  <a:lnTo>
                    <a:pt x="1063" y="33"/>
                  </a:lnTo>
                  <a:lnTo>
                    <a:pt x="1149" y="67"/>
                  </a:lnTo>
                  <a:lnTo>
                    <a:pt x="1231" y="109"/>
                  </a:lnTo>
                  <a:lnTo>
                    <a:pt x="1307" y="162"/>
                  </a:lnTo>
                  <a:lnTo>
                    <a:pt x="1376" y="221"/>
                  </a:lnTo>
                  <a:lnTo>
                    <a:pt x="1437" y="288"/>
                  </a:lnTo>
                  <a:lnTo>
                    <a:pt x="1488" y="359"/>
                  </a:lnTo>
                  <a:lnTo>
                    <a:pt x="1532" y="435"/>
                  </a:lnTo>
                  <a:lnTo>
                    <a:pt x="1566" y="515"/>
                  </a:lnTo>
                  <a:lnTo>
                    <a:pt x="1591" y="599"/>
                  </a:lnTo>
                  <a:lnTo>
                    <a:pt x="1608" y="685"/>
                  </a:lnTo>
                  <a:lnTo>
                    <a:pt x="1614" y="774"/>
                  </a:lnTo>
                  <a:lnTo>
                    <a:pt x="1610" y="862"/>
                  </a:lnTo>
                  <a:lnTo>
                    <a:pt x="1597" y="953"/>
                  </a:lnTo>
                  <a:lnTo>
                    <a:pt x="1574" y="1039"/>
                  </a:lnTo>
                  <a:lnTo>
                    <a:pt x="1543" y="1125"/>
                  </a:lnTo>
                  <a:lnTo>
                    <a:pt x="1498" y="1209"/>
                  </a:lnTo>
                  <a:lnTo>
                    <a:pt x="1452" y="1279"/>
                  </a:lnTo>
                  <a:lnTo>
                    <a:pt x="1395" y="1344"/>
                  </a:lnTo>
                  <a:lnTo>
                    <a:pt x="1334" y="1405"/>
                  </a:lnTo>
                  <a:lnTo>
                    <a:pt x="1265" y="1464"/>
                  </a:lnTo>
                  <a:lnTo>
                    <a:pt x="1191" y="1519"/>
                  </a:lnTo>
                  <a:lnTo>
                    <a:pt x="1113" y="1569"/>
                  </a:lnTo>
                  <a:lnTo>
                    <a:pt x="1033" y="1615"/>
                  </a:lnTo>
                  <a:lnTo>
                    <a:pt x="949" y="1659"/>
                  </a:lnTo>
                  <a:lnTo>
                    <a:pt x="865" y="1699"/>
                  </a:lnTo>
                  <a:lnTo>
                    <a:pt x="781" y="1737"/>
                  </a:lnTo>
                  <a:lnTo>
                    <a:pt x="699" y="1771"/>
                  </a:lnTo>
                  <a:lnTo>
                    <a:pt x="617" y="1803"/>
                  </a:lnTo>
                  <a:lnTo>
                    <a:pt x="539" y="1830"/>
                  </a:lnTo>
                  <a:lnTo>
                    <a:pt x="463" y="1853"/>
                  </a:lnTo>
                  <a:lnTo>
                    <a:pt x="394" y="1874"/>
                  </a:lnTo>
                  <a:lnTo>
                    <a:pt x="331" y="1893"/>
                  </a:lnTo>
                  <a:lnTo>
                    <a:pt x="274" y="1908"/>
                  </a:lnTo>
                  <a:lnTo>
                    <a:pt x="225" y="1920"/>
                  </a:lnTo>
                  <a:lnTo>
                    <a:pt x="188" y="1929"/>
                  </a:lnTo>
                  <a:lnTo>
                    <a:pt x="158" y="1935"/>
                  </a:lnTo>
                  <a:lnTo>
                    <a:pt x="139" y="1939"/>
                  </a:lnTo>
                  <a:lnTo>
                    <a:pt x="133" y="1941"/>
                  </a:lnTo>
                  <a:lnTo>
                    <a:pt x="131" y="1935"/>
                  </a:lnTo>
                  <a:lnTo>
                    <a:pt x="127" y="1916"/>
                  </a:lnTo>
                  <a:lnTo>
                    <a:pt x="118" y="1887"/>
                  </a:lnTo>
                  <a:lnTo>
                    <a:pt x="108" y="1847"/>
                  </a:lnTo>
                  <a:lnTo>
                    <a:pt x="97" y="1798"/>
                  </a:lnTo>
                  <a:lnTo>
                    <a:pt x="85" y="1742"/>
                  </a:lnTo>
                  <a:lnTo>
                    <a:pt x="70" y="1676"/>
                  </a:lnTo>
                  <a:lnTo>
                    <a:pt x="57" y="1605"/>
                  </a:lnTo>
                  <a:lnTo>
                    <a:pt x="45" y="1527"/>
                  </a:lnTo>
                  <a:lnTo>
                    <a:pt x="32" y="1445"/>
                  </a:lnTo>
                  <a:lnTo>
                    <a:pt x="21" y="1359"/>
                  </a:lnTo>
                  <a:lnTo>
                    <a:pt x="11" y="1268"/>
                  </a:lnTo>
                  <a:lnTo>
                    <a:pt x="5" y="1176"/>
                  </a:lnTo>
                  <a:lnTo>
                    <a:pt x="0" y="1083"/>
                  </a:lnTo>
                  <a:lnTo>
                    <a:pt x="0" y="988"/>
                  </a:lnTo>
                  <a:lnTo>
                    <a:pt x="5" y="896"/>
                  </a:lnTo>
                  <a:lnTo>
                    <a:pt x="11" y="803"/>
                  </a:lnTo>
                  <a:lnTo>
                    <a:pt x="24" y="715"/>
                  </a:lnTo>
                  <a:lnTo>
                    <a:pt x="42" y="629"/>
                  </a:lnTo>
                  <a:lnTo>
                    <a:pt x="68" y="545"/>
                  </a:lnTo>
                  <a:lnTo>
                    <a:pt x="97" y="467"/>
                  </a:lnTo>
                  <a:lnTo>
                    <a:pt x="135" y="395"/>
                  </a:lnTo>
                  <a:lnTo>
                    <a:pt x="188" y="317"/>
                  </a:lnTo>
                  <a:lnTo>
                    <a:pt x="249" y="248"/>
                  </a:lnTo>
                  <a:lnTo>
                    <a:pt x="314" y="185"/>
                  </a:lnTo>
                  <a:lnTo>
                    <a:pt x="388" y="132"/>
                  </a:lnTo>
                  <a:lnTo>
                    <a:pt x="463" y="86"/>
                  </a:lnTo>
                  <a:lnTo>
                    <a:pt x="543" y="50"/>
                  </a:lnTo>
                  <a:lnTo>
                    <a:pt x="627" y="25"/>
                  </a:lnTo>
                  <a:lnTo>
                    <a:pt x="714" y="6"/>
                  </a:lnTo>
                  <a:lnTo>
                    <a:pt x="802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  <p:style>
            <a:lnRef idx="0">
              <a:scrgbClr r="0" g="0" b="0"/>
            </a:lnRef>
            <a:fillRef idx="1003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482583" y="2397344"/>
            <a:ext cx="2212526" cy="4460680"/>
            <a:chOff x="3929058" y="2589797"/>
            <a:chExt cx="2212526" cy="4460680"/>
          </a:xfrm>
        </p:grpSpPr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5323077" y="4527356"/>
              <a:ext cx="818507" cy="2523121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7" y="158"/>
                </a:cxn>
                <a:cxn ang="0">
                  <a:pos x="136" y="322"/>
                </a:cxn>
                <a:cxn ang="0">
                  <a:pos x="210" y="492"/>
                </a:cxn>
                <a:cxn ang="0">
                  <a:pos x="284" y="671"/>
                </a:cxn>
                <a:cxn ang="0">
                  <a:pos x="359" y="854"/>
                </a:cxn>
                <a:cxn ang="0">
                  <a:pos x="435" y="1045"/>
                </a:cxn>
                <a:cxn ang="0">
                  <a:pos x="511" y="1241"/>
                </a:cxn>
                <a:cxn ang="0">
                  <a:pos x="582" y="1443"/>
                </a:cxn>
                <a:cxn ang="0">
                  <a:pos x="652" y="1649"/>
                </a:cxn>
                <a:cxn ang="0">
                  <a:pos x="715" y="1862"/>
                </a:cxn>
                <a:cxn ang="0">
                  <a:pos x="772" y="2080"/>
                </a:cxn>
                <a:cxn ang="0">
                  <a:pos x="822" y="2301"/>
                </a:cxn>
                <a:cxn ang="0">
                  <a:pos x="864" y="2531"/>
                </a:cxn>
                <a:cxn ang="0">
                  <a:pos x="896" y="2762"/>
                </a:cxn>
                <a:cxn ang="0">
                  <a:pos x="890" y="2762"/>
                </a:cxn>
                <a:cxn ang="0">
                  <a:pos x="858" y="2531"/>
                </a:cxn>
                <a:cxn ang="0">
                  <a:pos x="816" y="2303"/>
                </a:cxn>
                <a:cxn ang="0">
                  <a:pos x="765" y="2080"/>
                </a:cxn>
                <a:cxn ang="0">
                  <a:pos x="709" y="1864"/>
                </a:cxn>
                <a:cxn ang="0">
                  <a:pos x="646" y="1651"/>
                </a:cxn>
                <a:cxn ang="0">
                  <a:pos x="578" y="1445"/>
                </a:cxn>
                <a:cxn ang="0">
                  <a:pos x="505" y="1243"/>
                </a:cxn>
                <a:cxn ang="0">
                  <a:pos x="431" y="1048"/>
                </a:cxn>
                <a:cxn ang="0">
                  <a:pos x="355" y="858"/>
                </a:cxn>
                <a:cxn ang="0">
                  <a:pos x="279" y="673"/>
                </a:cxn>
                <a:cxn ang="0">
                  <a:pos x="206" y="496"/>
                </a:cxn>
                <a:cxn ang="0">
                  <a:pos x="132" y="324"/>
                </a:cxn>
                <a:cxn ang="0">
                  <a:pos x="63" y="160"/>
                </a:cxn>
                <a:cxn ang="0">
                  <a:pos x="0" y="2"/>
                </a:cxn>
                <a:cxn ang="0">
                  <a:pos x="4" y="0"/>
                </a:cxn>
              </a:cxnLst>
              <a:rect l="0" t="0" r="r" b="b"/>
              <a:pathLst>
                <a:path w="896" h="2762">
                  <a:moveTo>
                    <a:pt x="4" y="0"/>
                  </a:moveTo>
                  <a:lnTo>
                    <a:pt x="67" y="158"/>
                  </a:lnTo>
                  <a:lnTo>
                    <a:pt x="136" y="322"/>
                  </a:lnTo>
                  <a:lnTo>
                    <a:pt x="210" y="492"/>
                  </a:lnTo>
                  <a:lnTo>
                    <a:pt x="284" y="671"/>
                  </a:lnTo>
                  <a:lnTo>
                    <a:pt x="359" y="854"/>
                  </a:lnTo>
                  <a:lnTo>
                    <a:pt x="435" y="1045"/>
                  </a:lnTo>
                  <a:lnTo>
                    <a:pt x="511" y="1241"/>
                  </a:lnTo>
                  <a:lnTo>
                    <a:pt x="582" y="1443"/>
                  </a:lnTo>
                  <a:lnTo>
                    <a:pt x="652" y="1649"/>
                  </a:lnTo>
                  <a:lnTo>
                    <a:pt x="715" y="1862"/>
                  </a:lnTo>
                  <a:lnTo>
                    <a:pt x="772" y="2080"/>
                  </a:lnTo>
                  <a:lnTo>
                    <a:pt x="822" y="2301"/>
                  </a:lnTo>
                  <a:lnTo>
                    <a:pt x="864" y="2531"/>
                  </a:lnTo>
                  <a:lnTo>
                    <a:pt x="896" y="2762"/>
                  </a:lnTo>
                  <a:lnTo>
                    <a:pt x="890" y="2762"/>
                  </a:lnTo>
                  <a:lnTo>
                    <a:pt x="858" y="2531"/>
                  </a:lnTo>
                  <a:lnTo>
                    <a:pt x="816" y="2303"/>
                  </a:lnTo>
                  <a:lnTo>
                    <a:pt x="765" y="2080"/>
                  </a:lnTo>
                  <a:lnTo>
                    <a:pt x="709" y="1864"/>
                  </a:lnTo>
                  <a:lnTo>
                    <a:pt x="646" y="1651"/>
                  </a:lnTo>
                  <a:lnTo>
                    <a:pt x="578" y="1445"/>
                  </a:lnTo>
                  <a:lnTo>
                    <a:pt x="505" y="1243"/>
                  </a:lnTo>
                  <a:lnTo>
                    <a:pt x="431" y="1048"/>
                  </a:lnTo>
                  <a:lnTo>
                    <a:pt x="355" y="858"/>
                  </a:lnTo>
                  <a:lnTo>
                    <a:pt x="279" y="673"/>
                  </a:lnTo>
                  <a:lnTo>
                    <a:pt x="206" y="496"/>
                  </a:lnTo>
                  <a:lnTo>
                    <a:pt x="132" y="324"/>
                  </a:lnTo>
                  <a:lnTo>
                    <a:pt x="63" y="160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3929058" y="2589797"/>
              <a:ext cx="1670814" cy="2073673"/>
            </a:xfrm>
            <a:custGeom>
              <a:avLst/>
              <a:gdLst/>
              <a:ahLst/>
              <a:cxnLst>
                <a:cxn ang="0">
                  <a:pos x="955" y="0"/>
                </a:cxn>
                <a:cxn ang="0">
                  <a:pos x="1138" y="32"/>
                </a:cxn>
                <a:cxn ang="0">
                  <a:pos x="1313" y="101"/>
                </a:cxn>
                <a:cxn ang="0">
                  <a:pos x="1471" y="205"/>
                </a:cxn>
                <a:cxn ang="0">
                  <a:pos x="1608" y="341"/>
                </a:cxn>
                <a:cxn ang="0">
                  <a:pos x="1715" y="507"/>
                </a:cxn>
                <a:cxn ang="0">
                  <a:pos x="1778" y="672"/>
                </a:cxn>
                <a:cxn ang="0">
                  <a:pos x="1814" y="852"/>
                </a:cxn>
                <a:cxn ang="0">
                  <a:pos x="1829" y="1044"/>
                </a:cxn>
                <a:cxn ang="0">
                  <a:pos x="1822" y="1240"/>
                </a:cxn>
                <a:cxn ang="0">
                  <a:pos x="1803" y="1433"/>
                </a:cxn>
                <a:cxn ang="0">
                  <a:pos x="1772" y="1620"/>
                </a:cxn>
                <a:cxn ang="0">
                  <a:pos x="1734" y="1795"/>
                </a:cxn>
                <a:cxn ang="0">
                  <a:pos x="1694" y="1951"/>
                </a:cxn>
                <a:cxn ang="0">
                  <a:pos x="1656" y="2081"/>
                </a:cxn>
                <a:cxn ang="0">
                  <a:pos x="1624" y="2182"/>
                </a:cxn>
                <a:cxn ang="0">
                  <a:pos x="1601" y="2247"/>
                </a:cxn>
                <a:cxn ang="0">
                  <a:pos x="1593" y="2270"/>
                </a:cxn>
                <a:cxn ang="0">
                  <a:pos x="1570" y="2264"/>
                </a:cxn>
                <a:cxn ang="0">
                  <a:pos x="1502" y="2243"/>
                </a:cxn>
                <a:cxn ang="0">
                  <a:pos x="1401" y="2207"/>
                </a:cxn>
                <a:cxn ang="0">
                  <a:pos x="1273" y="2159"/>
                </a:cxn>
                <a:cxn ang="0">
                  <a:pos x="1124" y="2098"/>
                </a:cxn>
                <a:cxn ang="0">
                  <a:pos x="960" y="2024"/>
                </a:cxn>
                <a:cxn ang="0">
                  <a:pos x="791" y="1938"/>
                </a:cxn>
                <a:cxn ang="0">
                  <a:pos x="623" y="1839"/>
                </a:cxn>
                <a:cxn ang="0">
                  <a:pos x="461" y="1728"/>
                </a:cxn>
                <a:cxn ang="0">
                  <a:pos x="316" y="1606"/>
                </a:cxn>
                <a:cxn ang="0">
                  <a:pos x="192" y="1473"/>
                </a:cxn>
                <a:cxn ang="0">
                  <a:pos x="99" y="1328"/>
                </a:cxn>
                <a:cxn ang="0">
                  <a:pos x="27" y="1143"/>
                </a:cxn>
                <a:cxn ang="0">
                  <a:pos x="0" y="951"/>
                </a:cxn>
                <a:cxn ang="0">
                  <a:pos x="9" y="764"/>
                </a:cxn>
                <a:cxn ang="0">
                  <a:pos x="57" y="581"/>
                </a:cxn>
                <a:cxn ang="0">
                  <a:pos x="139" y="415"/>
                </a:cxn>
                <a:cxn ang="0">
                  <a:pos x="257" y="268"/>
                </a:cxn>
                <a:cxn ang="0">
                  <a:pos x="404" y="146"/>
                </a:cxn>
                <a:cxn ang="0">
                  <a:pos x="581" y="55"/>
                </a:cxn>
                <a:cxn ang="0">
                  <a:pos x="766" y="9"/>
                </a:cxn>
              </a:cxnLst>
              <a:rect l="0" t="0" r="r" b="b"/>
              <a:pathLst>
                <a:path w="1829" h="2270">
                  <a:moveTo>
                    <a:pt x="861" y="0"/>
                  </a:moveTo>
                  <a:lnTo>
                    <a:pt x="955" y="0"/>
                  </a:lnTo>
                  <a:lnTo>
                    <a:pt x="1048" y="13"/>
                  </a:lnTo>
                  <a:lnTo>
                    <a:pt x="1138" y="32"/>
                  </a:lnTo>
                  <a:lnTo>
                    <a:pt x="1229" y="61"/>
                  </a:lnTo>
                  <a:lnTo>
                    <a:pt x="1313" y="101"/>
                  </a:lnTo>
                  <a:lnTo>
                    <a:pt x="1395" y="148"/>
                  </a:lnTo>
                  <a:lnTo>
                    <a:pt x="1471" y="205"/>
                  </a:lnTo>
                  <a:lnTo>
                    <a:pt x="1542" y="268"/>
                  </a:lnTo>
                  <a:lnTo>
                    <a:pt x="1608" y="341"/>
                  </a:lnTo>
                  <a:lnTo>
                    <a:pt x="1664" y="421"/>
                  </a:lnTo>
                  <a:lnTo>
                    <a:pt x="1715" y="507"/>
                  </a:lnTo>
                  <a:lnTo>
                    <a:pt x="1751" y="587"/>
                  </a:lnTo>
                  <a:lnTo>
                    <a:pt x="1778" y="672"/>
                  </a:lnTo>
                  <a:lnTo>
                    <a:pt x="1799" y="760"/>
                  </a:lnTo>
                  <a:lnTo>
                    <a:pt x="1814" y="852"/>
                  </a:lnTo>
                  <a:lnTo>
                    <a:pt x="1824" y="947"/>
                  </a:lnTo>
                  <a:lnTo>
                    <a:pt x="1829" y="1044"/>
                  </a:lnTo>
                  <a:lnTo>
                    <a:pt x="1826" y="1141"/>
                  </a:lnTo>
                  <a:lnTo>
                    <a:pt x="1822" y="1240"/>
                  </a:lnTo>
                  <a:lnTo>
                    <a:pt x="1814" y="1336"/>
                  </a:lnTo>
                  <a:lnTo>
                    <a:pt x="1803" y="1433"/>
                  </a:lnTo>
                  <a:lnTo>
                    <a:pt x="1789" y="1528"/>
                  </a:lnTo>
                  <a:lnTo>
                    <a:pt x="1772" y="1620"/>
                  </a:lnTo>
                  <a:lnTo>
                    <a:pt x="1753" y="1711"/>
                  </a:lnTo>
                  <a:lnTo>
                    <a:pt x="1734" y="1795"/>
                  </a:lnTo>
                  <a:lnTo>
                    <a:pt x="1715" y="1875"/>
                  </a:lnTo>
                  <a:lnTo>
                    <a:pt x="1694" y="1951"/>
                  </a:lnTo>
                  <a:lnTo>
                    <a:pt x="1675" y="2020"/>
                  </a:lnTo>
                  <a:lnTo>
                    <a:pt x="1656" y="2081"/>
                  </a:lnTo>
                  <a:lnTo>
                    <a:pt x="1639" y="2136"/>
                  </a:lnTo>
                  <a:lnTo>
                    <a:pt x="1624" y="2182"/>
                  </a:lnTo>
                  <a:lnTo>
                    <a:pt x="1612" y="2220"/>
                  </a:lnTo>
                  <a:lnTo>
                    <a:pt x="1601" y="2247"/>
                  </a:lnTo>
                  <a:lnTo>
                    <a:pt x="1595" y="2264"/>
                  </a:lnTo>
                  <a:lnTo>
                    <a:pt x="1593" y="2270"/>
                  </a:lnTo>
                  <a:lnTo>
                    <a:pt x="1587" y="2268"/>
                  </a:lnTo>
                  <a:lnTo>
                    <a:pt x="1570" y="2264"/>
                  </a:lnTo>
                  <a:lnTo>
                    <a:pt x="1540" y="2253"/>
                  </a:lnTo>
                  <a:lnTo>
                    <a:pt x="1502" y="2243"/>
                  </a:lnTo>
                  <a:lnTo>
                    <a:pt x="1456" y="2226"/>
                  </a:lnTo>
                  <a:lnTo>
                    <a:pt x="1401" y="2207"/>
                  </a:lnTo>
                  <a:lnTo>
                    <a:pt x="1340" y="2184"/>
                  </a:lnTo>
                  <a:lnTo>
                    <a:pt x="1273" y="2159"/>
                  </a:lnTo>
                  <a:lnTo>
                    <a:pt x="1202" y="2129"/>
                  </a:lnTo>
                  <a:lnTo>
                    <a:pt x="1124" y="2098"/>
                  </a:lnTo>
                  <a:lnTo>
                    <a:pt x="1044" y="2062"/>
                  </a:lnTo>
                  <a:lnTo>
                    <a:pt x="960" y="2024"/>
                  </a:lnTo>
                  <a:lnTo>
                    <a:pt x="875" y="1982"/>
                  </a:lnTo>
                  <a:lnTo>
                    <a:pt x="791" y="1938"/>
                  </a:lnTo>
                  <a:lnTo>
                    <a:pt x="705" y="1890"/>
                  </a:lnTo>
                  <a:lnTo>
                    <a:pt x="623" y="1839"/>
                  </a:lnTo>
                  <a:lnTo>
                    <a:pt x="541" y="1784"/>
                  </a:lnTo>
                  <a:lnTo>
                    <a:pt x="461" y="1728"/>
                  </a:lnTo>
                  <a:lnTo>
                    <a:pt x="385" y="1669"/>
                  </a:lnTo>
                  <a:lnTo>
                    <a:pt x="316" y="1606"/>
                  </a:lnTo>
                  <a:lnTo>
                    <a:pt x="250" y="1540"/>
                  </a:lnTo>
                  <a:lnTo>
                    <a:pt x="192" y="1473"/>
                  </a:lnTo>
                  <a:lnTo>
                    <a:pt x="141" y="1401"/>
                  </a:lnTo>
                  <a:lnTo>
                    <a:pt x="99" y="1328"/>
                  </a:lnTo>
                  <a:lnTo>
                    <a:pt x="59" y="1235"/>
                  </a:lnTo>
                  <a:lnTo>
                    <a:pt x="27" y="1143"/>
                  </a:lnTo>
                  <a:lnTo>
                    <a:pt x="9" y="1046"/>
                  </a:lnTo>
                  <a:lnTo>
                    <a:pt x="0" y="951"/>
                  </a:lnTo>
                  <a:lnTo>
                    <a:pt x="0" y="857"/>
                  </a:lnTo>
                  <a:lnTo>
                    <a:pt x="9" y="764"/>
                  </a:lnTo>
                  <a:lnTo>
                    <a:pt x="27" y="672"/>
                  </a:lnTo>
                  <a:lnTo>
                    <a:pt x="57" y="581"/>
                  </a:lnTo>
                  <a:lnTo>
                    <a:pt x="95" y="497"/>
                  </a:lnTo>
                  <a:lnTo>
                    <a:pt x="139" y="415"/>
                  </a:lnTo>
                  <a:lnTo>
                    <a:pt x="194" y="337"/>
                  </a:lnTo>
                  <a:lnTo>
                    <a:pt x="257" y="268"/>
                  </a:lnTo>
                  <a:lnTo>
                    <a:pt x="326" y="202"/>
                  </a:lnTo>
                  <a:lnTo>
                    <a:pt x="404" y="146"/>
                  </a:lnTo>
                  <a:lnTo>
                    <a:pt x="490" y="95"/>
                  </a:lnTo>
                  <a:lnTo>
                    <a:pt x="581" y="55"/>
                  </a:lnTo>
                  <a:lnTo>
                    <a:pt x="673" y="26"/>
                  </a:lnTo>
                  <a:lnTo>
                    <a:pt x="766" y="9"/>
                  </a:lnTo>
                  <a:lnTo>
                    <a:pt x="861" y="0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accent4">
                    <a:shade val="51000"/>
                    <a:satMod val="130000"/>
                  </a:schemeClr>
                </a:gs>
                <a:gs pos="16000">
                  <a:schemeClr val="accent4">
                    <a:shade val="93000"/>
                    <a:satMod val="130000"/>
                  </a:schemeClr>
                </a:gs>
                <a:gs pos="0">
                  <a:schemeClr val="accent4">
                    <a:shade val="94000"/>
                    <a:satMod val="1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88123" y="4479238"/>
            <a:ext cx="2006986" cy="2378786"/>
            <a:chOff x="4134598" y="4671691"/>
            <a:chExt cx="2006986" cy="2378786"/>
          </a:xfrm>
        </p:grpSpPr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5434526" y="5797138"/>
              <a:ext cx="707058" cy="125333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2" y="45"/>
                </a:cxn>
                <a:cxn ang="0">
                  <a:pos x="86" y="95"/>
                </a:cxn>
                <a:cxn ang="0">
                  <a:pos x="138" y="154"/>
                </a:cxn>
                <a:cxn ang="0">
                  <a:pos x="193" y="219"/>
                </a:cxn>
                <a:cxn ang="0">
                  <a:pos x="254" y="293"/>
                </a:cxn>
                <a:cxn ang="0">
                  <a:pos x="315" y="373"/>
                </a:cxn>
                <a:cxn ang="0">
                  <a:pos x="378" y="461"/>
                </a:cxn>
                <a:cxn ang="0">
                  <a:pos x="441" y="554"/>
                </a:cxn>
                <a:cxn ang="0">
                  <a:pos x="503" y="655"/>
                </a:cxn>
                <a:cxn ang="0">
                  <a:pos x="561" y="760"/>
                </a:cxn>
                <a:cxn ang="0">
                  <a:pos x="618" y="871"/>
                </a:cxn>
                <a:cxn ang="0">
                  <a:pos x="667" y="989"/>
                </a:cxn>
                <a:cxn ang="0">
                  <a:pos x="711" y="1111"/>
                </a:cxn>
                <a:cxn ang="0">
                  <a:pos x="747" y="1239"/>
                </a:cxn>
                <a:cxn ang="0">
                  <a:pos x="774" y="1372"/>
                </a:cxn>
                <a:cxn ang="0">
                  <a:pos x="768" y="1372"/>
                </a:cxn>
                <a:cxn ang="0">
                  <a:pos x="740" y="1239"/>
                </a:cxn>
                <a:cxn ang="0">
                  <a:pos x="704" y="1113"/>
                </a:cxn>
                <a:cxn ang="0">
                  <a:pos x="660" y="989"/>
                </a:cxn>
                <a:cxn ang="0">
                  <a:pos x="612" y="873"/>
                </a:cxn>
                <a:cxn ang="0">
                  <a:pos x="557" y="762"/>
                </a:cxn>
                <a:cxn ang="0">
                  <a:pos x="498" y="657"/>
                </a:cxn>
                <a:cxn ang="0">
                  <a:pos x="435" y="556"/>
                </a:cxn>
                <a:cxn ang="0">
                  <a:pos x="374" y="463"/>
                </a:cxn>
                <a:cxn ang="0">
                  <a:pos x="311" y="377"/>
                </a:cxn>
                <a:cxn ang="0">
                  <a:pos x="248" y="297"/>
                </a:cxn>
                <a:cxn ang="0">
                  <a:pos x="189" y="223"/>
                </a:cxn>
                <a:cxn ang="0">
                  <a:pos x="134" y="158"/>
                </a:cxn>
                <a:cxn ang="0">
                  <a:pos x="82" y="99"/>
                </a:cxn>
                <a:cxn ang="0">
                  <a:pos x="37" y="49"/>
                </a:cxn>
                <a:cxn ang="0">
                  <a:pos x="0" y="5"/>
                </a:cxn>
                <a:cxn ang="0">
                  <a:pos x="4" y="0"/>
                </a:cxn>
              </a:cxnLst>
              <a:rect l="0" t="0" r="r" b="b"/>
              <a:pathLst>
                <a:path w="774" h="1372">
                  <a:moveTo>
                    <a:pt x="4" y="0"/>
                  </a:moveTo>
                  <a:lnTo>
                    <a:pt x="42" y="45"/>
                  </a:lnTo>
                  <a:lnTo>
                    <a:pt x="86" y="95"/>
                  </a:lnTo>
                  <a:lnTo>
                    <a:pt x="138" y="154"/>
                  </a:lnTo>
                  <a:lnTo>
                    <a:pt x="193" y="219"/>
                  </a:lnTo>
                  <a:lnTo>
                    <a:pt x="254" y="293"/>
                  </a:lnTo>
                  <a:lnTo>
                    <a:pt x="315" y="373"/>
                  </a:lnTo>
                  <a:lnTo>
                    <a:pt x="378" y="461"/>
                  </a:lnTo>
                  <a:lnTo>
                    <a:pt x="441" y="554"/>
                  </a:lnTo>
                  <a:lnTo>
                    <a:pt x="503" y="655"/>
                  </a:lnTo>
                  <a:lnTo>
                    <a:pt x="561" y="760"/>
                  </a:lnTo>
                  <a:lnTo>
                    <a:pt x="618" y="871"/>
                  </a:lnTo>
                  <a:lnTo>
                    <a:pt x="667" y="989"/>
                  </a:lnTo>
                  <a:lnTo>
                    <a:pt x="711" y="1111"/>
                  </a:lnTo>
                  <a:lnTo>
                    <a:pt x="747" y="1239"/>
                  </a:lnTo>
                  <a:lnTo>
                    <a:pt x="774" y="1372"/>
                  </a:lnTo>
                  <a:lnTo>
                    <a:pt x="768" y="1372"/>
                  </a:lnTo>
                  <a:lnTo>
                    <a:pt x="740" y="1239"/>
                  </a:lnTo>
                  <a:lnTo>
                    <a:pt x="704" y="1113"/>
                  </a:lnTo>
                  <a:lnTo>
                    <a:pt x="660" y="989"/>
                  </a:lnTo>
                  <a:lnTo>
                    <a:pt x="612" y="873"/>
                  </a:lnTo>
                  <a:lnTo>
                    <a:pt x="557" y="762"/>
                  </a:lnTo>
                  <a:lnTo>
                    <a:pt x="498" y="657"/>
                  </a:lnTo>
                  <a:lnTo>
                    <a:pt x="435" y="556"/>
                  </a:lnTo>
                  <a:lnTo>
                    <a:pt x="374" y="463"/>
                  </a:lnTo>
                  <a:lnTo>
                    <a:pt x="311" y="377"/>
                  </a:lnTo>
                  <a:lnTo>
                    <a:pt x="248" y="297"/>
                  </a:lnTo>
                  <a:lnTo>
                    <a:pt x="189" y="223"/>
                  </a:lnTo>
                  <a:lnTo>
                    <a:pt x="134" y="158"/>
                  </a:lnTo>
                  <a:lnTo>
                    <a:pt x="82" y="99"/>
                  </a:lnTo>
                  <a:lnTo>
                    <a:pt x="37" y="49"/>
                  </a:lnTo>
                  <a:lnTo>
                    <a:pt x="0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134598" y="4671691"/>
              <a:ext cx="1422338" cy="1278004"/>
            </a:xfrm>
            <a:custGeom>
              <a:avLst/>
              <a:gdLst/>
              <a:ahLst/>
              <a:cxnLst>
                <a:cxn ang="0">
                  <a:pos x="709" y="0"/>
                </a:cxn>
                <a:cxn ang="0">
                  <a:pos x="869" y="29"/>
                </a:cxn>
                <a:cxn ang="0">
                  <a:pos x="1019" y="99"/>
                </a:cxn>
                <a:cxn ang="0">
                  <a:pos x="1151" y="202"/>
                </a:cxn>
                <a:cxn ang="0">
                  <a:pos x="1256" y="334"/>
                </a:cxn>
                <a:cxn ang="0">
                  <a:pos x="1343" y="490"/>
                </a:cxn>
                <a:cxn ang="0">
                  <a:pos x="1410" y="660"/>
                </a:cxn>
                <a:cxn ang="0">
                  <a:pos x="1463" y="833"/>
                </a:cxn>
                <a:cxn ang="0">
                  <a:pos x="1503" y="997"/>
                </a:cxn>
                <a:cxn ang="0">
                  <a:pos x="1530" y="1142"/>
                </a:cxn>
                <a:cxn ang="0">
                  <a:pos x="1547" y="1260"/>
                </a:cxn>
                <a:cxn ang="0">
                  <a:pos x="1555" y="1338"/>
                </a:cxn>
                <a:cxn ang="0">
                  <a:pos x="1557" y="1365"/>
                </a:cxn>
                <a:cxn ang="0">
                  <a:pos x="1532" y="1369"/>
                </a:cxn>
                <a:cxn ang="0">
                  <a:pos x="1460" y="1378"/>
                </a:cxn>
                <a:cxn ang="0">
                  <a:pos x="1351" y="1388"/>
                </a:cxn>
                <a:cxn ang="0">
                  <a:pos x="1214" y="1397"/>
                </a:cxn>
                <a:cxn ang="0">
                  <a:pos x="1057" y="1399"/>
                </a:cxn>
                <a:cxn ang="0">
                  <a:pos x="888" y="1390"/>
                </a:cxn>
                <a:cxn ang="0">
                  <a:pos x="716" y="1371"/>
                </a:cxn>
                <a:cxn ang="0">
                  <a:pos x="547" y="1336"/>
                </a:cxn>
                <a:cxn ang="0">
                  <a:pos x="394" y="1279"/>
                </a:cxn>
                <a:cxn ang="0">
                  <a:pos x="263" y="1199"/>
                </a:cxn>
                <a:cxn ang="0">
                  <a:pos x="143" y="1079"/>
                </a:cxn>
                <a:cxn ang="0">
                  <a:pos x="59" y="940"/>
                </a:cxn>
                <a:cxn ang="0">
                  <a:pos x="11" y="789"/>
                </a:cxn>
                <a:cxn ang="0">
                  <a:pos x="0" y="629"/>
                </a:cxn>
                <a:cxn ang="0">
                  <a:pos x="28" y="471"/>
                </a:cxn>
                <a:cxn ang="0">
                  <a:pos x="93" y="322"/>
                </a:cxn>
                <a:cxn ang="0">
                  <a:pos x="198" y="189"/>
                </a:cxn>
                <a:cxn ang="0">
                  <a:pos x="326" y="90"/>
                </a:cxn>
                <a:cxn ang="0">
                  <a:pos x="474" y="27"/>
                </a:cxn>
                <a:cxn ang="0">
                  <a:pos x="629" y="0"/>
                </a:cxn>
              </a:cxnLst>
              <a:rect l="0" t="0" r="r" b="b"/>
              <a:pathLst>
                <a:path w="1557" h="1399">
                  <a:moveTo>
                    <a:pt x="629" y="0"/>
                  </a:moveTo>
                  <a:lnTo>
                    <a:pt x="709" y="0"/>
                  </a:lnTo>
                  <a:lnTo>
                    <a:pt x="789" y="10"/>
                  </a:lnTo>
                  <a:lnTo>
                    <a:pt x="869" y="29"/>
                  </a:lnTo>
                  <a:lnTo>
                    <a:pt x="945" y="59"/>
                  </a:lnTo>
                  <a:lnTo>
                    <a:pt x="1019" y="99"/>
                  </a:lnTo>
                  <a:lnTo>
                    <a:pt x="1090" y="147"/>
                  </a:lnTo>
                  <a:lnTo>
                    <a:pt x="1151" y="202"/>
                  </a:lnTo>
                  <a:lnTo>
                    <a:pt x="1206" y="265"/>
                  </a:lnTo>
                  <a:lnTo>
                    <a:pt x="1256" y="334"/>
                  </a:lnTo>
                  <a:lnTo>
                    <a:pt x="1303" y="410"/>
                  </a:lnTo>
                  <a:lnTo>
                    <a:pt x="1343" y="490"/>
                  </a:lnTo>
                  <a:lnTo>
                    <a:pt x="1378" y="574"/>
                  </a:lnTo>
                  <a:lnTo>
                    <a:pt x="1410" y="660"/>
                  </a:lnTo>
                  <a:lnTo>
                    <a:pt x="1439" y="746"/>
                  </a:lnTo>
                  <a:lnTo>
                    <a:pt x="1463" y="833"/>
                  </a:lnTo>
                  <a:lnTo>
                    <a:pt x="1484" y="915"/>
                  </a:lnTo>
                  <a:lnTo>
                    <a:pt x="1503" y="997"/>
                  </a:lnTo>
                  <a:lnTo>
                    <a:pt x="1517" y="1073"/>
                  </a:lnTo>
                  <a:lnTo>
                    <a:pt x="1530" y="1142"/>
                  </a:lnTo>
                  <a:lnTo>
                    <a:pt x="1538" y="1205"/>
                  </a:lnTo>
                  <a:lnTo>
                    <a:pt x="1547" y="1260"/>
                  </a:lnTo>
                  <a:lnTo>
                    <a:pt x="1551" y="1304"/>
                  </a:lnTo>
                  <a:lnTo>
                    <a:pt x="1555" y="1338"/>
                  </a:lnTo>
                  <a:lnTo>
                    <a:pt x="1557" y="1359"/>
                  </a:lnTo>
                  <a:lnTo>
                    <a:pt x="1557" y="1365"/>
                  </a:lnTo>
                  <a:lnTo>
                    <a:pt x="1551" y="1365"/>
                  </a:lnTo>
                  <a:lnTo>
                    <a:pt x="1532" y="1369"/>
                  </a:lnTo>
                  <a:lnTo>
                    <a:pt x="1500" y="1373"/>
                  </a:lnTo>
                  <a:lnTo>
                    <a:pt x="1460" y="1378"/>
                  </a:lnTo>
                  <a:lnTo>
                    <a:pt x="1410" y="1382"/>
                  </a:lnTo>
                  <a:lnTo>
                    <a:pt x="1351" y="1388"/>
                  </a:lnTo>
                  <a:lnTo>
                    <a:pt x="1286" y="1392"/>
                  </a:lnTo>
                  <a:lnTo>
                    <a:pt x="1214" y="1397"/>
                  </a:lnTo>
                  <a:lnTo>
                    <a:pt x="1139" y="1399"/>
                  </a:lnTo>
                  <a:lnTo>
                    <a:pt x="1057" y="1399"/>
                  </a:lnTo>
                  <a:lnTo>
                    <a:pt x="972" y="1397"/>
                  </a:lnTo>
                  <a:lnTo>
                    <a:pt x="888" y="1390"/>
                  </a:lnTo>
                  <a:lnTo>
                    <a:pt x="802" y="1382"/>
                  </a:lnTo>
                  <a:lnTo>
                    <a:pt x="716" y="1371"/>
                  </a:lnTo>
                  <a:lnTo>
                    <a:pt x="631" y="1354"/>
                  </a:lnTo>
                  <a:lnTo>
                    <a:pt x="547" y="1336"/>
                  </a:lnTo>
                  <a:lnTo>
                    <a:pt x="469" y="1310"/>
                  </a:lnTo>
                  <a:lnTo>
                    <a:pt x="394" y="1279"/>
                  </a:lnTo>
                  <a:lnTo>
                    <a:pt x="326" y="1241"/>
                  </a:lnTo>
                  <a:lnTo>
                    <a:pt x="263" y="1199"/>
                  </a:lnTo>
                  <a:lnTo>
                    <a:pt x="200" y="1142"/>
                  </a:lnTo>
                  <a:lnTo>
                    <a:pt x="143" y="1079"/>
                  </a:lnTo>
                  <a:lnTo>
                    <a:pt x="97" y="1012"/>
                  </a:lnTo>
                  <a:lnTo>
                    <a:pt x="59" y="940"/>
                  </a:lnTo>
                  <a:lnTo>
                    <a:pt x="30" y="864"/>
                  </a:lnTo>
                  <a:lnTo>
                    <a:pt x="11" y="789"/>
                  </a:lnTo>
                  <a:lnTo>
                    <a:pt x="0" y="709"/>
                  </a:lnTo>
                  <a:lnTo>
                    <a:pt x="0" y="629"/>
                  </a:lnTo>
                  <a:lnTo>
                    <a:pt x="9" y="549"/>
                  </a:lnTo>
                  <a:lnTo>
                    <a:pt x="28" y="471"/>
                  </a:lnTo>
                  <a:lnTo>
                    <a:pt x="55" y="395"/>
                  </a:lnTo>
                  <a:lnTo>
                    <a:pt x="93" y="322"/>
                  </a:lnTo>
                  <a:lnTo>
                    <a:pt x="141" y="252"/>
                  </a:lnTo>
                  <a:lnTo>
                    <a:pt x="198" y="189"/>
                  </a:lnTo>
                  <a:lnTo>
                    <a:pt x="259" y="136"/>
                  </a:lnTo>
                  <a:lnTo>
                    <a:pt x="326" y="90"/>
                  </a:lnTo>
                  <a:lnTo>
                    <a:pt x="398" y="54"/>
                  </a:lnTo>
                  <a:lnTo>
                    <a:pt x="474" y="27"/>
                  </a:lnTo>
                  <a:lnTo>
                    <a:pt x="549" y="8"/>
                  </a:lnTo>
                  <a:lnTo>
                    <a:pt x="629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  <p:style>
            <a:lnRef idx="0">
              <a:scrgbClr r="0" g="0" b="0"/>
            </a:lnRef>
            <a:fillRef idx="1003">
              <a:schemeClr val="lt2"/>
            </a:fillRef>
            <a:effectRef idx="0">
              <a:scrgbClr r="0" g="0" b="0"/>
            </a:effectRef>
            <a:fontRef idx="major"/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357158" y="1857364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357158" y="3286124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357158" y="4714884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44"/>
          <p:cNvSpPr txBox="1">
            <a:spLocks noChangeArrowheads="1"/>
          </p:cNvSpPr>
          <p:nvPr/>
        </p:nvSpPr>
        <p:spPr bwMode="auto">
          <a:xfrm>
            <a:off x="3471855" y="1225679"/>
            <a:ext cx="14715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 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44"/>
          <p:cNvSpPr txBox="1">
            <a:spLocks noChangeArrowheads="1"/>
          </p:cNvSpPr>
          <p:nvPr/>
        </p:nvSpPr>
        <p:spPr bwMode="auto">
          <a:xfrm>
            <a:off x="2628881" y="3021157"/>
            <a:ext cx="13906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5191125" y="1501922"/>
            <a:ext cx="14049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5214965" y="3272853"/>
            <a:ext cx="12477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 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44"/>
          <p:cNvSpPr txBox="1">
            <a:spLocks noChangeArrowheads="1"/>
          </p:cNvSpPr>
          <p:nvPr/>
        </p:nvSpPr>
        <p:spPr bwMode="auto">
          <a:xfrm>
            <a:off x="2757475" y="4919673"/>
            <a:ext cx="1195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 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162158" y="2162166"/>
            <a:ext cx="1298975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162158" y="5057775"/>
            <a:ext cx="438167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62158" y="3619489"/>
            <a:ext cx="342917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44"/>
          <p:cNvSpPr txBox="1">
            <a:spLocks noChangeArrowheads="1"/>
          </p:cNvSpPr>
          <p:nvPr/>
        </p:nvSpPr>
        <p:spPr bwMode="auto">
          <a:xfrm>
            <a:off x="7096129" y="3214686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6662752" y="3557577"/>
            <a:ext cx="438167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44"/>
          <p:cNvSpPr txBox="1">
            <a:spLocks noChangeArrowheads="1"/>
          </p:cNvSpPr>
          <p:nvPr/>
        </p:nvSpPr>
        <p:spPr bwMode="auto">
          <a:xfrm>
            <a:off x="7096129" y="1438275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753225" y="1781166"/>
            <a:ext cx="347694" cy="356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121"/>
          <p:cNvSpPr/>
          <p:nvPr/>
        </p:nvSpPr>
        <p:spPr>
          <a:xfrm>
            <a:off x="5372106" y="5312647"/>
            <a:ext cx="3357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Go ahead and replace it with your own text. This is an example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COLOR ELEMENTS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125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