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85DD-3F68-4623-B2BF-C3B4CF3C4078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E5DB-A162-457D-A4CA-0FBBDB3C68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65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75D2-FABC-4A88-B0AC-06451E63500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A9D6-AEF3-43A9-AB71-B6F5503728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F3BEB-1737-4AFE-BD43-685F51C275F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FAA1-762E-4AD0-B740-542F86EA4B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6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C45C-974D-4BB4-BE77-118DF07836A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12E5-D3AF-4873-A8BD-815AA1923E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09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F95E-2774-4959-8FFA-E0A0CB341D5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7AF9-91D9-4532-A3D4-DB8AEBD42A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59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4C70-5F07-4BE7-8485-9E86817EED8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1D11-5AC7-467E-94B2-1CC08041E7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70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61B0-9F5F-4186-B4FD-C406A9330A7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3366-D6AC-4C45-BE98-033478648B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4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7342-B734-4590-A754-0C84105A347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5CBAD-9C82-4836-8975-A41F326096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7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489E-924A-46C6-A293-B33D3255BA78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6FC9-ECE6-491C-B0A8-21B5A3ED2D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33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E28F-380B-4C60-8B32-175C5B07B79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F9C4-1345-4689-B05E-DB37B27B01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5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AED2-524F-4A87-A9B3-2BF1C8BFE360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DE2A-F0D6-4DFE-8A3E-1AF38CE7F7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5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F5EF7-9F4D-4652-AB00-0A35752B1B7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C8529B-78CB-4C06-9A33-B24F23BF4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88BA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726525" y="4869160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726525" y="5611872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内容占位符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0b9c619dbd8972b569f3c7cc62c32ad5c307a6c"/>
</p:tagLst>
</file>

<file path=ppt/theme/theme1.xml><?xml version="1.0" encoding="utf-8"?>
<a:theme xmlns:a="http://schemas.openxmlformats.org/drawingml/2006/main" name="Office 主题​​">
  <a:themeElements>
    <a:clrScheme name="活力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4：3;SC-淡紫色;BG-浅色;DH-静态</cp:keywords>
  <dc:description>PPTfans.cn</dc:description>
  <cp:lastModifiedBy>林辉强</cp:lastModifiedBy>
  <cp:revision>14</cp:revision>
  <dcterms:created xsi:type="dcterms:W3CDTF">2012-03-15T05:55:59Z</dcterms:created>
  <dcterms:modified xsi:type="dcterms:W3CDTF">2014-05-07T15:54:54Z</dcterms:modified>
  <cp:category>UDi-主题模板</cp:category>
</cp:coreProperties>
</file>