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85" d="100"/>
          <a:sy n="85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t="14645" r="-4" b="8885"/>
          <a:stretch/>
        </p:blipFill>
        <p:spPr>
          <a:xfrm>
            <a:off x="-12192" y="0"/>
            <a:ext cx="9144000" cy="5244384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4655424"/>
            <a:ext cx="9156192" cy="588959"/>
          </a:xfrm>
          <a:custGeom>
            <a:avLst/>
            <a:gdLst>
              <a:gd name="connsiteX0" fmla="*/ 0 w 9144000"/>
              <a:gd name="connsiteY0" fmla="*/ 0 h 711728"/>
              <a:gd name="connsiteX1" fmla="*/ 9144000 w 9144000"/>
              <a:gd name="connsiteY1" fmla="*/ 0 h 711728"/>
              <a:gd name="connsiteX2" fmla="*/ 9144000 w 9144000"/>
              <a:gd name="connsiteY2" fmla="*/ 711728 h 711728"/>
              <a:gd name="connsiteX3" fmla="*/ 0 w 9144000"/>
              <a:gd name="connsiteY3" fmla="*/ 711728 h 711728"/>
              <a:gd name="connsiteX4" fmla="*/ 0 w 9144000"/>
              <a:gd name="connsiteY4" fmla="*/ 0 h 711728"/>
              <a:gd name="connsiteX0" fmla="*/ 0 w 9144000"/>
              <a:gd name="connsiteY0" fmla="*/ 512064 h 711728"/>
              <a:gd name="connsiteX1" fmla="*/ 9144000 w 9144000"/>
              <a:gd name="connsiteY1" fmla="*/ 0 h 711728"/>
              <a:gd name="connsiteX2" fmla="*/ 9144000 w 9144000"/>
              <a:gd name="connsiteY2" fmla="*/ 711728 h 711728"/>
              <a:gd name="connsiteX3" fmla="*/ 0 w 9144000"/>
              <a:gd name="connsiteY3" fmla="*/ 711728 h 711728"/>
              <a:gd name="connsiteX4" fmla="*/ 0 w 9144000"/>
              <a:gd name="connsiteY4" fmla="*/ 512064 h 711728"/>
              <a:gd name="connsiteX0" fmla="*/ 0 w 9156192"/>
              <a:gd name="connsiteY0" fmla="*/ 365760 h 565424"/>
              <a:gd name="connsiteX1" fmla="*/ 9156192 w 9156192"/>
              <a:gd name="connsiteY1" fmla="*/ 0 h 565424"/>
              <a:gd name="connsiteX2" fmla="*/ 9144000 w 9156192"/>
              <a:gd name="connsiteY2" fmla="*/ 565424 h 565424"/>
              <a:gd name="connsiteX3" fmla="*/ 0 w 9156192"/>
              <a:gd name="connsiteY3" fmla="*/ 565424 h 565424"/>
              <a:gd name="connsiteX4" fmla="*/ 0 w 9156192"/>
              <a:gd name="connsiteY4" fmla="*/ 365760 h 565424"/>
              <a:gd name="connsiteX0" fmla="*/ 0 w 9156192"/>
              <a:gd name="connsiteY0" fmla="*/ 365760 h 565424"/>
              <a:gd name="connsiteX1" fmla="*/ 9156192 w 9156192"/>
              <a:gd name="connsiteY1" fmla="*/ 0 h 565424"/>
              <a:gd name="connsiteX2" fmla="*/ 9144000 w 9156192"/>
              <a:gd name="connsiteY2" fmla="*/ 565424 h 565424"/>
              <a:gd name="connsiteX3" fmla="*/ 0 w 9156192"/>
              <a:gd name="connsiteY3" fmla="*/ 565424 h 565424"/>
              <a:gd name="connsiteX4" fmla="*/ 0 w 9156192"/>
              <a:gd name="connsiteY4" fmla="*/ 365760 h 565424"/>
              <a:gd name="connsiteX0" fmla="*/ 0 w 9156192"/>
              <a:gd name="connsiteY0" fmla="*/ 369013 h 568677"/>
              <a:gd name="connsiteX1" fmla="*/ 4194048 w 9156192"/>
              <a:gd name="connsiteY1" fmla="*/ 419701 h 568677"/>
              <a:gd name="connsiteX2" fmla="*/ 9156192 w 9156192"/>
              <a:gd name="connsiteY2" fmla="*/ 3253 h 568677"/>
              <a:gd name="connsiteX3" fmla="*/ 9144000 w 9156192"/>
              <a:gd name="connsiteY3" fmla="*/ 568677 h 568677"/>
              <a:gd name="connsiteX4" fmla="*/ 0 w 9156192"/>
              <a:gd name="connsiteY4" fmla="*/ 568677 h 568677"/>
              <a:gd name="connsiteX5" fmla="*/ 0 w 9156192"/>
              <a:gd name="connsiteY5" fmla="*/ 369013 h 568677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565424 h 565424"/>
              <a:gd name="connsiteX5" fmla="*/ 0 w 9156192"/>
              <a:gd name="connsiteY5" fmla="*/ 365760 h 565424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565424 h 565424"/>
              <a:gd name="connsiteX5" fmla="*/ 0 w 9156192"/>
              <a:gd name="connsiteY5" fmla="*/ 365760 h 565424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565424 h 565424"/>
              <a:gd name="connsiteX5" fmla="*/ 0 w 9156192"/>
              <a:gd name="connsiteY5" fmla="*/ 365760 h 565424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504464 h 565424"/>
              <a:gd name="connsiteX5" fmla="*/ 0 w 9156192"/>
              <a:gd name="connsiteY5" fmla="*/ 365760 h 565424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455696 h 565424"/>
              <a:gd name="connsiteX5" fmla="*/ 0 w 9156192"/>
              <a:gd name="connsiteY5" fmla="*/ 365760 h 565424"/>
              <a:gd name="connsiteX0" fmla="*/ 0 w 9156192"/>
              <a:gd name="connsiteY0" fmla="*/ 365760 h 625093"/>
              <a:gd name="connsiteX1" fmla="*/ 4194048 w 9156192"/>
              <a:gd name="connsiteY1" fmla="*/ 416448 h 625093"/>
              <a:gd name="connsiteX2" fmla="*/ 9156192 w 9156192"/>
              <a:gd name="connsiteY2" fmla="*/ 0 h 625093"/>
              <a:gd name="connsiteX3" fmla="*/ 9144000 w 9156192"/>
              <a:gd name="connsiteY3" fmla="*/ 565424 h 625093"/>
              <a:gd name="connsiteX4" fmla="*/ 4791456 w 9156192"/>
              <a:gd name="connsiteY4" fmla="*/ 623712 h 625093"/>
              <a:gd name="connsiteX5" fmla="*/ 0 w 9156192"/>
              <a:gd name="connsiteY5" fmla="*/ 455696 h 625093"/>
              <a:gd name="connsiteX6" fmla="*/ 0 w 9156192"/>
              <a:gd name="connsiteY6" fmla="*/ 365760 h 625093"/>
              <a:gd name="connsiteX0" fmla="*/ 0 w 9156192"/>
              <a:gd name="connsiteY0" fmla="*/ 365760 h 624345"/>
              <a:gd name="connsiteX1" fmla="*/ 4194048 w 9156192"/>
              <a:gd name="connsiteY1" fmla="*/ 416448 h 624345"/>
              <a:gd name="connsiteX2" fmla="*/ 9156192 w 9156192"/>
              <a:gd name="connsiteY2" fmla="*/ 0 h 624345"/>
              <a:gd name="connsiteX3" fmla="*/ 9156192 w 9156192"/>
              <a:gd name="connsiteY3" fmla="*/ 455696 h 624345"/>
              <a:gd name="connsiteX4" fmla="*/ 4791456 w 9156192"/>
              <a:gd name="connsiteY4" fmla="*/ 623712 h 624345"/>
              <a:gd name="connsiteX5" fmla="*/ 0 w 9156192"/>
              <a:gd name="connsiteY5" fmla="*/ 455696 h 624345"/>
              <a:gd name="connsiteX6" fmla="*/ 0 w 9156192"/>
              <a:gd name="connsiteY6" fmla="*/ 365760 h 624345"/>
              <a:gd name="connsiteX0" fmla="*/ 0 w 9156192"/>
              <a:gd name="connsiteY0" fmla="*/ 365760 h 587908"/>
              <a:gd name="connsiteX1" fmla="*/ 4194048 w 9156192"/>
              <a:gd name="connsiteY1" fmla="*/ 416448 h 587908"/>
              <a:gd name="connsiteX2" fmla="*/ 9156192 w 9156192"/>
              <a:gd name="connsiteY2" fmla="*/ 0 h 587908"/>
              <a:gd name="connsiteX3" fmla="*/ 9156192 w 9156192"/>
              <a:gd name="connsiteY3" fmla="*/ 455696 h 587908"/>
              <a:gd name="connsiteX4" fmla="*/ 4791456 w 9156192"/>
              <a:gd name="connsiteY4" fmla="*/ 587136 h 587908"/>
              <a:gd name="connsiteX5" fmla="*/ 0 w 9156192"/>
              <a:gd name="connsiteY5" fmla="*/ 455696 h 587908"/>
              <a:gd name="connsiteX6" fmla="*/ 0 w 9156192"/>
              <a:gd name="connsiteY6" fmla="*/ 365760 h 587908"/>
              <a:gd name="connsiteX0" fmla="*/ 0 w 9156192"/>
              <a:gd name="connsiteY0" fmla="*/ 365760 h 587908"/>
              <a:gd name="connsiteX1" fmla="*/ 4194048 w 9156192"/>
              <a:gd name="connsiteY1" fmla="*/ 416448 h 587908"/>
              <a:gd name="connsiteX2" fmla="*/ 9156192 w 9156192"/>
              <a:gd name="connsiteY2" fmla="*/ 0 h 587908"/>
              <a:gd name="connsiteX3" fmla="*/ 9156192 w 9156192"/>
              <a:gd name="connsiteY3" fmla="*/ 455696 h 587908"/>
              <a:gd name="connsiteX4" fmla="*/ 4791456 w 9156192"/>
              <a:gd name="connsiteY4" fmla="*/ 587136 h 587908"/>
              <a:gd name="connsiteX5" fmla="*/ 0 w 9156192"/>
              <a:gd name="connsiteY5" fmla="*/ 455696 h 587908"/>
              <a:gd name="connsiteX6" fmla="*/ 0 w 9156192"/>
              <a:gd name="connsiteY6" fmla="*/ 365760 h 587908"/>
              <a:gd name="connsiteX0" fmla="*/ 0 w 9156192"/>
              <a:gd name="connsiteY0" fmla="*/ 365760 h 587908"/>
              <a:gd name="connsiteX1" fmla="*/ 4194048 w 9156192"/>
              <a:gd name="connsiteY1" fmla="*/ 416448 h 587908"/>
              <a:gd name="connsiteX2" fmla="*/ 9156192 w 9156192"/>
              <a:gd name="connsiteY2" fmla="*/ 0 h 587908"/>
              <a:gd name="connsiteX3" fmla="*/ 9156192 w 9156192"/>
              <a:gd name="connsiteY3" fmla="*/ 455696 h 587908"/>
              <a:gd name="connsiteX4" fmla="*/ 4791456 w 9156192"/>
              <a:gd name="connsiteY4" fmla="*/ 587136 h 587908"/>
              <a:gd name="connsiteX5" fmla="*/ 0 w 9156192"/>
              <a:gd name="connsiteY5" fmla="*/ 455696 h 587908"/>
              <a:gd name="connsiteX6" fmla="*/ 0 w 9156192"/>
              <a:gd name="connsiteY6" fmla="*/ 365760 h 587908"/>
              <a:gd name="connsiteX0" fmla="*/ 0 w 9156192"/>
              <a:gd name="connsiteY0" fmla="*/ 365760 h 588680"/>
              <a:gd name="connsiteX1" fmla="*/ 4194048 w 9156192"/>
              <a:gd name="connsiteY1" fmla="*/ 416448 h 588680"/>
              <a:gd name="connsiteX2" fmla="*/ 9156192 w 9156192"/>
              <a:gd name="connsiteY2" fmla="*/ 0 h 588680"/>
              <a:gd name="connsiteX3" fmla="*/ 9156192 w 9156192"/>
              <a:gd name="connsiteY3" fmla="*/ 455696 h 588680"/>
              <a:gd name="connsiteX4" fmla="*/ 4791456 w 9156192"/>
              <a:gd name="connsiteY4" fmla="*/ 587136 h 588680"/>
              <a:gd name="connsiteX5" fmla="*/ 0 w 9156192"/>
              <a:gd name="connsiteY5" fmla="*/ 455696 h 588680"/>
              <a:gd name="connsiteX6" fmla="*/ 0 w 9156192"/>
              <a:gd name="connsiteY6" fmla="*/ 365760 h 588680"/>
              <a:gd name="connsiteX0" fmla="*/ 0 w 9156192"/>
              <a:gd name="connsiteY0" fmla="*/ 365760 h 587806"/>
              <a:gd name="connsiteX1" fmla="*/ 4194048 w 9156192"/>
              <a:gd name="connsiteY1" fmla="*/ 416448 h 587806"/>
              <a:gd name="connsiteX2" fmla="*/ 9156192 w 9156192"/>
              <a:gd name="connsiteY2" fmla="*/ 0 h 587806"/>
              <a:gd name="connsiteX3" fmla="*/ 9144000 w 9156192"/>
              <a:gd name="connsiteY3" fmla="*/ 345968 h 587806"/>
              <a:gd name="connsiteX4" fmla="*/ 4791456 w 9156192"/>
              <a:gd name="connsiteY4" fmla="*/ 587136 h 587806"/>
              <a:gd name="connsiteX5" fmla="*/ 0 w 9156192"/>
              <a:gd name="connsiteY5" fmla="*/ 455696 h 587806"/>
              <a:gd name="connsiteX6" fmla="*/ 0 w 9156192"/>
              <a:gd name="connsiteY6" fmla="*/ 365760 h 587806"/>
              <a:gd name="connsiteX0" fmla="*/ 0 w 9156192"/>
              <a:gd name="connsiteY0" fmla="*/ 365760 h 588629"/>
              <a:gd name="connsiteX1" fmla="*/ 4194048 w 9156192"/>
              <a:gd name="connsiteY1" fmla="*/ 416448 h 588629"/>
              <a:gd name="connsiteX2" fmla="*/ 9156192 w 9156192"/>
              <a:gd name="connsiteY2" fmla="*/ 0 h 588629"/>
              <a:gd name="connsiteX3" fmla="*/ 9144000 w 9156192"/>
              <a:gd name="connsiteY3" fmla="*/ 345968 h 588629"/>
              <a:gd name="connsiteX4" fmla="*/ 4791456 w 9156192"/>
              <a:gd name="connsiteY4" fmla="*/ 587136 h 588629"/>
              <a:gd name="connsiteX5" fmla="*/ 0 w 9156192"/>
              <a:gd name="connsiteY5" fmla="*/ 455696 h 588629"/>
              <a:gd name="connsiteX6" fmla="*/ 0 w 9156192"/>
              <a:gd name="connsiteY6" fmla="*/ 365760 h 588629"/>
              <a:gd name="connsiteX0" fmla="*/ 0 w 9156192"/>
              <a:gd name="connsiteY0" fmla="*/ 365760 h 588959"/>
              <a:gd name="connsiteX1" fmla="*/ 4194048 w 9156192"/>
              <a:gd name="connsiteY1" fmla="*/ 416448 h 588959"/>
              <a:gd name="connsiteX2" fmla="*/ 9156192 w 9156192"/>
              <a:gd name="connsiteY2" fmla="*/ 0 h 588959"/>
              <a:gd name="connsiteX3" fmla="*/ 9144000 w 9156192"/>
              <a:gd name="connsiteY3" fmla="*/ 345968 h 588959"/>
              <a:gd name="connsiteX4" fmla="*/ 4791456 w 9156192"/>
              <a:gd name="connsiteY4" fmla="*/ 587136 h 588959"/>
              <a:gd name="connsiteX5" fmla="*/ 0 w 9156192"/>
              <a:gd name="connsiteY5" fmla="*/ 455696 h 588959"/>
              <a:gd name="connsiteX6" fmla="*/ 0 w 9156192"/>
              <a:gd name="connsiteY6" fmla="*/ 365760 h 588959"/>
              <a:gd name="connsiteX0" fmla="*/ 0 w 9156192"/>
              <a:gd name="connsiteY0" fmla="*/ 365760 h 588959"/>
              <a:gd name="connsiteX1" fmla="*/ 4194048 w 9156192"/>
              <a:gd name="connsiteY1" fmla="*/ 416448 h 588959"/>
              <a:gd name="connsiteX2" fmla="*/ 9156192 w 9156192"/>
              <a:gd name="connsiteY2" fmla="*/ 0 h 588959"/>
              <a:gd name="connsiteX3" fmla="*/ 9144000 w 9156192"/>
              <a:gd name="connsiteY3" fmla="*/ 345968 h 588959"/>
              <a:gd name="connsiteX4" fmla="*/ 4791456 w 9156192"/>
              <a:gd name="connsiteY4" fmla="*/ 587136 h 588959"/>
              <a:gd name="connsiteX5" fmla="*/ 0 w 9156192"/>
              <a:gd name="connsiteY5" fmla="*/ 455696 h 588959"/>
              <a:gd name="connsiteX6" fmla="*/ 0 w 9156192"/>
              <a:gd name="connsiteY6" fmla="*/ 365760 h 588959"/>
              <a:gd name="connsiteX0" fmla="*/ 0 w 9192768"/>
              <a:gd name="connsiteY0" fmla="*/ 365760 h 588959"/>
              <a:gd name="connsiteX1" fmla="*/ 4194048 w 9192768"/>
              <a:gd name="connsiteY1" fmla="*/ 416448 h 588959"/>
              <a:gd name="connsiteX2" fmla="*/ 9156192 w 9192768"/>
              <a:gd name="connsiteY2" fmla="*/ 0 h 588959"/>
              <a:gd name="connsiteX3" fmla="*/ 9192768 w 9192768"/>
              <a:gd name="connsiteY3" fmla="*/ 345968 h 588959"/>
              <a:gd name="connsiteX4" fmla="*/ 4791456 w 9192768"/>
              <a:gd name="connsiteY4" fmla="*/ 587136 h 588959"/>
              <a:gd name="connsiteX5" fmla="*/ 0 w 9192768"/>
              <a:gd name="connsiteY5" fmla="*/ 455696 h 588959"/>
              <a:gd name="connsiteX6" fmla="*/ 0 w 9192768"/>
              <a:gd name="connsiteY6" fmla="*/ 365760 h 588959"/>
              <a:gd name="connsiteX0" fmla="*/ 0 w 9156192"/>
              <a:gd name="connsiteY0" fmla="*/ 365760 h 588959"/>
              <a:gd name="connsiteX1" fmla="*/ 4194048 w 9156192"/>
              <a:gd name="connsiteY1" fmla="*/ 416448 h 588959"/>
              <a:gd name="connsiteX2" fmla="*/ 9156192 w 9156192"/>
              <a:gd name="connsiteY2" fmla="*/ 0 h 588959"/>
              <a:gd name="connsiteX3" fmla="*/ 9156192 w 9156192"/>
              <a:gd name="connsiteY3" fmla="*/ 358160 h 588959"/>
              <a:gd name="connsiteX4" fmla="*/ 4791456 w 9156192"/>
              <a:gd name="connsiteY4" fmla="*/ 587136 h 588959"/>
              <a:gd name="connsiteX5" fmla="*/ 0 w 9156192"/>
              <a:gd name="connsiteY5" fmla="*/ 455696 h 588959"/>
              <a:gd name="connsiteX6" fmla="*/ 0 w 9156192"/>
              <a:gd name="connsiteY6" fmla="*/ 365760 h 58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6192" h="588959">
                <a:moveTo>
                  <a:pt x="0" y="365760"/>
                </a:moveTo>
                <a:cubicBezTo>
                  <a:pt x="1056640" y="432371"/>
                  <a:pt x="2668016" y="477408"/>
                  <a:pt x="4194048" y="416448"/>
                </a:cubicBezTo>
                <a:cubicBezTo>
                  <a:pt x="5720080" y="355488"/>
                  <a:pt x="6823456" y="310451"/>
                  <a:pt x="9156192" y="0"/>
                </a:cubicBezTo>
                <a:lnTo>
                  <a:pt x="9156192" y="358160"/>
                </a:lnTo>
                <a:cubicBezTo>
                  <a:pt x="7266432" y="540149"/>
                  <a:pt x="6925056" y="551451"/>
                  <a:pt x="4791456" y="587136"/>
                </a:cubicBezTo>
                <a:cubicBezTo>
                  <a:pt x="3084576" y="592091"/>
                  <a:pt x="1877568" y="597045"/>
                  <a:pt x="0" y="455696"/>
                </a:cubicBezTo>
                <a:lnTo>
                  <a:pt x="0" y="36576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50800" dist="381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12192" y="4987647"/>
            <a:ext cx="9168384" cy="364640"/>
          </a:xfrm>
          <a:custGeom>
            <a:avLst/>
            <a:gdLst>
              <a:gd name="connsiteX0" fmla="*/ 0 w 9144000"/>
              <a:gd name="connsiteY0" fmla="*/ 0 h 432048"/>
              <a:gd name="connsiteX1" fmla="*/ 9144000 w 9144000"/>
              <a:gd name="connsiteY1" fmla="*/ 0 h 432048"/>
              <a:gd name="connsiteX2" fmla="*/ 9144000 w 9144000"/>
              <a:gd name="connsiteY2" fmla="*/ 432048 h 432048"/>
              <a:gd name="connsiteX3" fmla="*/ 0 w 9144000"/>
              <a:gd name="connsiteY3" fmla="*/ 432048 h 432048"/>
              <a:gd name="connsiteX4" fmla="*/ 0 w 9144000"/>
              <a:gd name="connsiteY4" fmla="*/ 0 h 432048"/>
              <a:gd name="connsiteX0" fmla="*/ 0 w 9144000"/>
              <a:gd name="connsiteY0" fmla="*/ 97536 h 529584"/>
              <a:gd name="connsiteX1" fmla="*/ 9131808 w 9144000"/>
              <a:gd name="connsiteY1" fmla="*/ 0 h 529584"/>
              <a:gd name="connsiteX2" fmla="*/ 9144000 w 9144000"/>
              <a:gd name="connsiteY2" fmla="*/ 529584 h 529584"/>
              <a:gd name="connsiteX3" fmla="*/ 0 w 9144000"/>
              <a:gd name="connsiteY3" fmla="*/ 529584 h 529584"/>
              <a:gd name="connsiteX4" fmla="*/ 0 w 9144000"/>
              <a:gd name="connsiteY4" fmla="*/ 97536 h 529584"/>
              <a:gd name="connsiteX0" fmla="*/ 12192 w 9156192"/>
              <a:gd name="connsiteY0" fmla="*/ 97536 h 529584"/>
              <a:gd name="connsiteX1" fmla="*/ 9144000 w 9156192"/>
              <a:gd name="connsiteY1" fmla="*/ 0 h 529584"/>
              <a:gd name="connsiteX2" fmla="*/ 9156192 w 9156192"/>
              <a:gd name="connsiteY2" fmla="*/ 529584 h 529584"/>
              <a:gd name="connsiteX3" fmla="*/ 0 w 9156192"/>
              <a:gd name="connsiteY3" fmla="*/ 188208 h 529584"/>
              <a:gd name="connsiteX4" fmla="*/ 12192 w 9156192"/>
              <a:gd name="connsiteY4" fmla="*/ 97536 h 529584"/>
              <a:gd name="connsiteX0" fmla="*/ 12192 w 9156192"/>
              <a:gd name="connsiteY0" fmla="*/ 97536 h 529584"/>
              <a:gd name="connsiteX1" fmla="*/ 9144000 w 9156192"/>
              <a:gd name="connsiteY1" fmla="*/ 0 h 529584"/>
              <a:gd name="connsiteX2" fmla="*/ 9156192 w 9156192"/>
              <a:gd name="connsiteY2" fmla="*/ 529584 h 529584"/>
              <a:gd name="connsiteX3" fmla="*/ 0 w 9156192"/>
              <a:gd name="connsiteY3" fmla="*/ 236976 h 529584"/>
              <a:gd name="connsiteX4" fmla="*/ 12192 w 9156192"/>
              <a:gd name="connsiteY4" fmla="*/ 97536 h 529584"/>
              <a:gd name="connsiteX0" fmla="*/ 12192 w 9168384"/>
              <a:gd name="connsiteY0" fmla="*/ 97536 h 419856"/>
              <a:gd name="connsiteX1" fmla="*/ 9144000 w 9168384"/>
              <a:gd name="connsiteY1" fmla="*/ 0 h 419856"/>
              <a:gd name="connsiteX2" fmla="*/ 9168384 w 9168384"/>
              <a:gd name="connsiteY2" fmla="*/ 419856 h 419856"/>
              <a:gd name="connsiteX3" fmla="*/ 0 w 9168384"/>
              <a:gd name="connsiteY3" fmla="*/ 236976 h 419856"/>
              <a:gd name="connsiteX4" fmla="*/ 12192 w 9168384"/>
              <a:gd name="connsiteY4" fmla="*/ 97536 h 419856"/>
              <a:gd name="connsiteX0" fmla="*/ 12192 w 9144000"/>
              <a:gd name="connsiteY0" fmla="*/ 97536 h 419856"/>
              <a:gd name="connsiteX1" fmla="*/ 9144000 w 9144000"/>
              <a:gd name="connsiteY1" fmla="*/ 0 h 419856"/>
              <a:gd name="connsiteX2" fmla="*/ 9144000 w 9144000"/>
              <a:gd name="connsiteY2" fmla="*/ 419856 h 419856"/>
              <a:gd name="connsiteX3" fmla="*/ 0 w 9144000"/>
              <a:gd name="connsiteY3" fmla="*/ 236976 h 419856"/>
              <a:gd name="connsiteX4" fmla="*/ 12192 w 9144000"/>
              <a:gd name="connsiteY4" fmla="*/ 97536 h 419856"/>
              <a:gd name="connsiteX0" fmla="*/ 12192 w 9144000"/>
              <a:gd name="connsiteY0" fmla="*/ 97536 h 419856"/>
              <a:gd name="connsiteX1" fmla="*/ 9144000 w 9144000"/>
              <a:gd name="connsiteY1" fmla="*/ 0 h 419856"/>
              <a:gd name="connsiteX2" fmla="*/ 9144000 w 9144000"/>
              <a:gd name="connsiteY2" fmla="*/ 419856 h 419856"/>
              <a:gd name="connsiteX3" fmla="*/ 0 w 9144000"/>
              <a:gd name="connsiteY3" fmla="*/ 236976 h 419856"/>
              <a:gd name="connsiteX4" fmla="*/ 12192 w 9144000"/>
              <a:gd name="connsiteY4" fmla="*/ 97536 h 419856"/>
              <a:gd name="connsiteX0" fmla="*/ 12192 w 9144000"/>
              <a:gd name="connsiteY0" fmla="*/ 104683 h 427003"/>
              <a:gd name="connsiteX1" fmla="*/ 4620768 w 9144000"/>
              <a:gd name="connsiteY1" fmla="*/ 237675 h 427003"/>
              <a:gd name="connsiteX2" fmla="*/ 9144000 w 9144000"/>
              <a:gd name="connsiteY2" fmla="*/ 7147 h 427003"/>
              <a:gd name="connsiteX3" fmla="*/ 9144000 w 9144000"/>
              <a:gd name="connsiteY3" fmla="*/ 427003 h 427003"/>
              <a:gd name="connsiteX4" fmla="*/ 0 w 9144000"/>
              <a:gd name="connsiteY4" fmla="*/ 244123 h 427003"/>
              <a:gd name="connsiteX5" fmla="*/ 12192 w 9144000"/>
              <a:gd name="connsiteY5" fmla="*/ 104683 h 427003"/>
              <a:gd name="connsiteX0" fmla="*/ 12192 w 9144000"/>
              <a:gd name="connsiteY0" fmla="*/ 104683 h 427003"/>
              <a:gd name="connsiteX1" fmla="*/ 4620768 w 9144000"/>
              <a:gd name="connsiteY1" fmla="*/ 237675 h 427003"/>
              <a:gd name="connsiteX2" fmla="*/ 9144000 w 9144000"/>
              <a:gd name="connsiteY2" fmla="*/ 7147 h 427003"/>
              <a:gd name="connsiteX3" fmla="*/ 9144000 w 9144000"/>
              <a:gd name="connsiteY3" fmla="*/ 427003 h 427003"/>
              <a:gd name="connsiteX4" fmla="*/ 0 w 9144000"/>
              <a:gd name="connsiteY4" fmla="*/ 244123 h 427003"/>
              <a:gd name="connsiteX5" fmla="*/ 12192 w 9144000"/>
              <a:gd name="connsiteY5" fmla="*/ 104683 h 427003"/>
              <a:gd name="connsiteX0" fmla="*/ 12192 w 9144000"/>
              <a:gd name="connsiteY0" fmla="*/ 104683 h 427003"/>
              <a:gd name="connsiteX1" fmla="*/ 4620768 w 9144000"/>
              <a:gd name="connsiteY1" fmla="*/ 237675 h 427003"/>
              <a:gd name="connsiteX2" fmla="*/ 9144000 w 9144000"/>
              <a:gd name="connsiteY2" fmla="*/ 7147 h 427003"/>
              <a:gd name="connsiteX3" fmla="*/ 9144000 w 9144000"/>
              <a:gd name="connsiteY3" fmla="*/ 427003 h 427003"/>
              <a:gd name="connsiteX4" fmla="*/ 0 w 9144000"/>
              <a:gd name="connsiteY4" fmla="*/ 244123 h 427003"/>
              <a:gd name="connsiteX5" fmla="*/ 12192 w 9144000"/>
              <a:gd name="connsiteY5" fmla="*/ 104683 h 427003"/>
              <a:gd name="connsiteX0" fmla="*/ 12192 w 9144000"/>
              <a:gd name="connsiteY0" fmla="*/ 97536 h 419856"/>
              <a:gd name="connsiteX1" fmla="*/ 4620768 w 9144000"/>
              <a:gd name="connsiteY1" fmla="*/ 230528 h 419856"/>
              <a:gd name="connsiteX2" fmla="*/ 9144000 w 9144000"/>
              <a:gd name="connsiteY2" fmla="*/ 0 h 419856"/>
              <a:gd name="connsiteX3" fmla="*/ 9144000 w 9144000"/>
              <a:gd name="connsiteY3" fmla="*/ 419856 h 419856"/>
              <a:gd name="connsiteX4" fmla="*/ 0 w 9144000"/>
              <a:gd name="connsiteY4" fmla="*/ 236976 h 419856"/>
              <a:gd name="connsiteX5" fmla="*/ 12192 w 9144000"/>
              <a:gd name="connsiteY5" fmla="*/ 97536 h 419856"/>
              <a:gd name="connsiteX0" fmla="*/ 12192 w 9144000"/>
              <a:gd name="connsiteY0" fmla="*/ 97536 h 419856"/>
              <a:gd name="connsiteX1" fmla="*/ 4620768 w 9144000"/>
              <a:gd name="connsiteY1" fmla="*/ 230528 h 419856"/>
              <a:gd name="connsiteX2" fmla="*/ 9144000 w 9144000"/>
              <a:gd name="connsiteY2" fmla="*/ 0 h 419856"/>
              <a:gd name="connsiteX3" fmla="*/ 9144000 w 9144000"/>
              <a:gd name="connsiteY3" fmla="*/ 419856 h 419856"/>
              <a:gd name="connsiteX4" fmla="*/ 0 w 9144000"/>
              <a:gd name="connsiteY4" fmla="*/ 236976 h 419856"/>
              <a:gd name="connsiteX5" fmla="*/ 12192 w 9144000"/>
              <a:gd name="connsiteY5" fmla="*/ 97536 h 419856"/>
              <a:gd name="connsiteX0" fmla="*/ 12192 w 9144000"/>
              <a:gd name="connsiteY0" fmla="*/ 97536 h 419856"/>
              <a:gd name="connsiteX1" fmla="*/ 4584192 w 9144000"/>
              <a:gd name="connsiteY1" fmla="*/ 230528 h 419856"/>
              <a:gd name="connsiteX2" fmla="*/ 9144000 w 9144000"/>
              <a:gd name="connsiteY2" fmla="*/ 0 h 419856"/>
              <a:gd name="connsiteX3" fmla="*/ 9144000 w 9144000"/>
              <a:gd name="connsiteY3" fmla="*/ 419856 h 419856"/>
              <a:gd name="connsiteX4" fmla="*/ 0 w 9144000"/>
              <a:gd name="connsiteY4" fmla="*/ 236976 h 419856"/>
              <a:gd name="connsiteX5" fmla="*/ 12192 w 9144000"/>
              <a:gd name="connsiteY5" fmla="*/ 97536 h 419856"/>
              <a:gd name="connsiteX0" fmla="*/ 12192 w 9144000"/>
              <a:gd name="connsiteY0" fmla="*/ 97536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12192 w 9144000"/>
              <a:gd name="connsiteY6" fmla="*/ 97536 h 420738"/>
              <a:gd name="connsiteX0" fmla="*/ 12192 w 9144000"/>
              <a:gd name="connsiteY0" fmla="*/ 97536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12192 w 9144000"/>
              <a:gd name="connsiteY6" fmla="*/ 97536 h 420738"/>
              <a:gd name="connsiteX0" fmla="*/ 24384 w 9144000"/>
              <a:gd name="connsiteY0" fmla="*/ 121920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24384 w 9144000"/>
              <a:gd name="connsiteY6" fmla="*/ 121920 h 420738"/>
              <a:gd name="connsiteX0" fmla="*/ 0 w 9144000"/>
              <a:gd name="connsiteY0" fmla="*/ 170688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0 w 9144000"/>
              <a:gd name="connsiteY6" fmla="*/ 170688 h 420738"/>
              <a:gd name="connsiteX0" fmla="*/ 0 w 9144000"/>
              <a:gd name="connsiteY0" fmla="*/ 134112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0 w 9144000"/>
              <a:gd name="connsiteY6" fmla="*/ 134112 h 420738"/>
              <a:gd name="connsiteX0" fmla="*/ 0 w 9144000"/>
              <a:gd name="connsiteY0" fmla="*/ 134112 h 431488"/>
              <a:gd name="connsiteX1" fmla="*/ 4584192 w 9144000"/>
              <a:gd name="connsiteY1" fmla="*/ 230528 h 431488"/>
              <a:gd name="connsiteX2" fmla="*/ 9144000 w 9144000"/>
              <a:gd name="connsiteY2" fmla="*/ 0 h 431488"/>
              <a:gd name="connsiteX3" fmla="*/ 9144000 w 9144000"/>
              <a:gd name="connsiteY3" fmla="*/ 419856 h 431488"/>
              <a:gd name="connsiteX4" fmla="*/ 4572000 w 9144000"/>
              <a:gd name="connsiteY4" fmla="*/ 425600 h 431488"/>
              <a:gd name="connsiteX5" fmla="*/ 0 w 9144000"/>
              <a:gd name="connsiteY5" fmla="*/ 236976 h 431488"/>
              <a:gd name="connsiteX6" fmla="*/ 0 w 9144000"/>
              <a:gd name="connsiteY6" fmla="*/ 134112 h 431488"/>
              <a:gd name="connsiteX0" fmla="*/ 0 w 9144000"/>
              <a:gd name="connsiteY0" fmla="*/ 134112 h 431488"/>
              <a:gd name="connsiteX1" fmla="*/ 4584192 w 9144000"/>
              <a:gd name="connsiteY1" fmla="*/ 230528 h 431488"/>
              <a:gd name="connsiteX2" fmla="*/ 9144000 w 9144000"/>
              <a:gd name="connsiteY2" fmla="*/ 0 h 431488"/>
              <a:gd name="connsiteX3" fmla="*/ 9144000 w 9144000"/>
              <a:gd name="connsiteY3" fmla="*/ 419856 h 431488"/>
              <a:gd name="connsiteX4" fmla="*/ 4572000 w 9144000"/>
              <a:gd name="connsiteY4" fmla="*/ 425600 h 431488"/>
              <a:gd name="connsiteX5" fmla="*/ 0 w 9144000"/>
              <a:gd name="connsiteY5" fmla="*/ 236976 h 431488"/>
              <a:gd name="connsiteX6" fmla="*/ 0 w 9144000"/>
              <a:gd name="connsiteY6" fmla="*/ 134112 h 431488"/>
              <a:gd name="connsiteX0" fmla="*/ 0 w 9144000"/>
              <a:gd name="connsiteY0" fmla="*/ 134112 h 455592"/>
              <a:gd name="connsiteX1" fmla="*/ 4584192 w 9144000"/>
              <a:gd name="connsiteY1" fmla="*/ 230528 h 455592"/>
              <a:gd name="connsiteX2" fmla="*/ 9144000 w 9144000"/>
              <a:gd name="connsiteY2" fmla="*/ 0 h 455592"/>
              <a:gd name="connsiteX3" fmla="*/ 9144000 w 9144000"/>
              <a:gd name="connsiteY3" fmla="*/ 419856 h 455592"/>
              <a:gd name="connsiteX4" fmla="*/ 4572000 w 9144000"/>
              <a:gd name="connsiteY4" fmla="*/ 425600 h 455592"/>
              <a:gd name="connsiteX5" fmla="*/ 0 w 9144000"/>
              <a:gd name="connsiteY5" fmla="*/ 236976 h 455592"/>
              <a:gd name="connsiteX6" fmla="*/ 0 w 9144000"/>
              <a:gd name="connsiteY6" fmla="*/ 134112 h 455592"/>
              <a:gd name="connsiteX0" fmla="*/ 0 w 9144000"/>
              <a:gd name="connsiteY0" fmla="*/ 134112 h 435623"/>
              <a:gd name="connsiteX1" fmla="*/ 4584192 w 9144000"/>
              <a:gd name="connsiteY1" fmla="*/ 230528 h 435623"/>
              <a:gd name="connsiteX2" fmla="*/ 9144000 w 9144000"/>
              <a:gd name="connsiteY2" fmla="*/ 0 h 435623"/>
              <a:gd name="connsiteX3" fmla="*/ 9131840 w 9144000"/>
              <a:gd name="connsiteY3" fmla="*/ 371088 h 435623"/>
              <a:gd name="connsiteX4" fmla="*/ 4572000 w 9144000"/>
              <a:gd name="connsiteY4" fmla="*/ 425600 h 435623"/>
              <a:gd name="connsiteX5" fmla="*/ 0 w 9144000"/>
              <a:gd name="connsiteY5" fmla="*/ 236976 h 435623"/>
              <a:gd name="connsiteX6" fmla="*/ 0 w 9144000"/>
              <a:gd name="connsiteY6" fmla="*/ 134112 h 435623"/>
              <a:gd name="connsiteX0" fmla="*/ 0 w 9144000"/>
              <a:gd name="connsiteY0" fmla="*/ 134112 h 435623"/>
              <a:gd name="connsiteX1" fmla="*/ 4584192 w 9144000"/>
              <a:gd name="connsiteY1" fmla="*/ 230528 h 435623"/>
              <a:gd name="connsiteX2" fmla="*/ 9144000 w 9144000"/>
              <a:gd name="connsiteY2" fmla="*/ 0 h 435623"/>
              <a:gd name="connsiteX3" fmla="*/ 9131840 w 9144000"/>
              <a:gd name="connsiteY3" fmla="*/ 371088 h 435623"/>
              <a:gd name="connsiteX4" fmla="*/ 4474723 w 9144000"/>
              <a:gd name="connsiteY4" fmla="*/ 425600 h 435623"/>
              <a:gd name="connsiteX5" fmla="*/ 0 w 9144000"/>
              <a:gd name="connsiteY5" fmla="*/ 236976 h 435623"/>
              <a:gd name="connsiteX6" fmla="*/ 0 w 9144000"/>
              <a:gd name="connsiteY6" fmla="*/ 134112 h 435623"/>
              <a:gd name="connsiteX0" fmla="*/ 0 w 9156160"/>
              <a:gd name="connsiteY0" fmla="*/ 134112 h 428842"/>
              <a:gd name="connsiteX1" fmla="*/ 4584192 w 9156160"/>
              <a:gd name="connsiteY1" fmla="*/ 230528 h 428842"/>
              <a:gd name="connsiteX2" fmla="*/ 9144000 w 9156160"/>
              <a:gd name="connsiteY2" fmla="*/ 0 h 428842"/>
              <a:gd name="connsiteX3" fmla="*/ 9156160 w 9156160"/>
              <a:gd name="connsiteY3" fmla="*/ 285744 h 428842"/>
              <a:gd name="connsiteX4" fmla="*/ 4474723 w 9156160"/>
              <a:gd name="connsiteY4" fmla="*/ 425600 h 428842"/>
              <a:gd name="connsiteX5" fmla="*/ 0 w 9156160"/>
              <a:gd name="connsiteY5" fmla="*/ 236976 h 428842"/>
              <a:gd name="connsiteX6" fmla="*/ 0 w 9156160"/>
              <a:gd name="connsiteY6" fmla="*/ 134112 h 428842"/>
              <a:gd name="connsiteX0" fmla="*/ 0 w 9144000"/>
              <a:gd name="connsiteY0" fmla="*/ 134112 h 427740"/>
              <a:gd name="connsiteX1" fmla="*/ 4584192 w 9144000"/>
              <a:gd name="connsiteY1" fmla="*/ 230528 h 427740"/>
              <a:gd name="connsiteX2" fmla="*/ 9144000 w 9144000"/>
              <a:gd name="connsiteY2" fmla="*/ 0 h 427740"/>
              <a:gd name="connsiteX3" fmla="*/ 9144000 w 9144000"/>
              <a:gd name="connsiteY3" fmla="*/ 224784 h 427740"/>
              <a:gd name="connsiteX4" fmla="*/ 4474723 w 9144000"/>
              <a:gd name="connsiteY4" fmla="*/ 425600 h 427740"/>
              <a:gd name="connsiteX5" fmla="*/ 0 w 9144000"/>
              <a:gd name="connsiteY5" fmla="*/ 236976 h 427740"/>
              <a:gd name="connsiteX6" fmla="*/ 0 w 9144000"/>
              <a:gd name="connsiteY6" fmla="*/ 134112 h 427740"/>
              <a:gd name="connsiteX0" fmla="*/ 0 w 9144000"/>
              <a:gd name="connsiteY0" fmla="*/ 134112 h 367882"/>
              <a:gd name="connsiteX1" fmla="*/ 4584192 w 9144000"/>
              <a:gd name="connsiteY1" fmla="*/ 230528 h 367882"/>
              <a:gd name="connsiteX2" fmla="*/ 9144000 w 9144000"/>
              <a:gd name="connsiteY2" fmla="*/ 0 h 367882"/>
              <a:gd name="connsiteX3" fmla="*/ 9144000 w 9144000"/>
              <a:gd name="connsiteY3" fmla="*/ 224784 h 367882"/>
              <a:gd name="connsiteX4" fmla="*/ 4292330 w 9144000"/>
              <a:gd name="connsiteY4" fmla="*/ 364640 h 367882"/>
              <a:gd name="connsiteX5" fmla="*/ 0 w 9144000"/>
              <a:gd name="connsiteY5" fmla="*/ 236976 h 367882"/>
              <a:gd name="connsiteX6" fmla="*/ 0 w 9144000"/>
              <a:gd name="connsiteY6" fmla="*/ 134112 h 367882"/>
              <a:gd name="connsiteX0" fmla="*/ 0 w 9144000"/>
              <a:gd name="connsiteY0" fmla="*/ 134112 h 379436"/>
              <a:gd name="connsiteX1" fmla="*/ 4584192 w 9144000"/>
              <a:gd name="connsiteY1" fmla="*/ 230528 h 379436"/>
              <a:gd name="connsiteX2" fmla="*/ 9144000 w 9144000"/>
              <a:gd name="connsiteY2" fmla="*/ 0 h 379436"/>
              <a:gd name="connsiteX3" fmla="*/ 9144000 w 9144000"/>
              <a:gd name="connsiteY3" fmla="*/ 224784 h 379436"/>
              <a:gd name="connsiteX4" fmla="*/ 4292330 w 9144000"/>
              <a:gd name="connsiteY4" fmla="*/ 364640 h 379436"/>
              <a:gd name="connsiteX5" fmla="*/ 0 w 9144000"/>
              <a:gd name="connsiteY5" fmla="*/ 236976 h 379436"/>
              <a:gd name="connsiteX6" fmla="*/ 0 w 9144000"/>
              <a:gd name="connsiteY6" fmla="*/ 134112 h 379436"/>
              <a:gd name="connsiteX0" fmla="*/ 0 w 9144000"/>
              <a:gd name="connsiteY0" fmla="*/ 134112 h 364640"/>
              <a:gd name="connsiteX1" fmla="*/ 4584192 w 9144000"/>
              <a:gd name="connsiteY1" fmla="*/ 230528 h 364640"/>
              <a:gd name="connsiteX2" fmla="*/ 9144000 w 9144000"/>
              <a:gd name="connsiteY2" fmla="*/ 0 h 364640"/>
              <a:gd name="connsiteX3" fmla="*/ 9144000 w 9144000"/>
              <a:gd name="connsiteY3" fmla="*/ 224784 h 364640"/>
              <a:gd name="connsiteX4" fmla="*/ 4292330 w 9144000"/>
              <a:gd name="connsiteY4" fmla="*/ 364640 h 364640"/>
              <a:gd name="connsiteX5" fmla="*/ 0 w 9144000"/>
              <a:gd name="connsiteY5" fmla="*/ 236976 h 364640"/>
              <a:gd name="connsiteX6" fmla="*/ 0 w 9144000"/>
              <a:gd name="connsiteY6" fmla="*/ 134112 h 364640"/>
              <a:gd name="connsiteX0" fmla="*/ 0 w 9144000"/>
              <a:gd name="connsiteY0" fmla="*/ 134112 h 364640"/>
              <a:gd name="connsiteX1" fmla="*/ 4584192 w 9144000"/>
              <a:gd name="connsiteY1" fmla="*/ 230528 h 364640"/>
              <a:gd name="connsiteX2" fmla="*/ 9144000 w 9144000"/>
              <a:gd name="connsiteY2" fmla="*/ 0 h 364640"/>
              <a:gd name="connsiteX3" fmla="*/ 9144000 w 9144000"/>
              <a:gd name="connsiteY3" fmla="*/ 224784 h 364640"/>
              <a:gd name="connsiteX4" fmla="*/ 4292330 w 9144000"/>
              <a:gd name="connsiteY4" fmla="*/ 364640 h 364640"/>
              <a:gd name="connsiteX5" fmla="*/ 0 w 9144000"/>
              <a:gd name="connsiteY5" fmla="*/ 236976 h 364640"/>
              <a:gd name="connsiteX6" fmla="*/ 0 w 9144000"/>
              <a:gd name="connsiteY6" fmla="*/ 134112 h 36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4640">
                <a:moveTo>
                  <a:pt x="0" y="134112"/>
                </a:moveTo>
                <a:cubicBezTo>
                  <a:pt x="1107440" y="196029"/>
                  <a:pt x="3062224" y="246784"/>
                  <a:pt x="4584192" y="230528"/>
                </a:cubicBezTo>
                <a:cubicBezTo>
                  <a:pt x="6106160" y="214272"/>
                  <a:pt x="7264400" y="153357"/>
                  <a:pt x="9144000" y="0"/>
                </a:cubicBezTo>
                <a:lnTo>
                  <a:pt x="9144000" y="224784"/>
                </a:lnTo>
                <a:cubicBezTo>
                  <a:pt x="5860775" y="409579"/>
                  <a:pt x="6148640" y="313957"/>
                  <a:pt x="4292330" y="364640"/>
                </a:cubicBezTo>
                <a:cubicBezTo>
                  <a:pt x="2065258" y="305829"/>
                  <a:pt x="1861312" y="344555"/>
                  <a:pt x="0" y="236976"/>
                </a:cubicBezTo>
                <a:lnTo>
                  <a:pt x="0" y="1341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4407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5352287"/>
            <a:ext cx="7772400" cy="91489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43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51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3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76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05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54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25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85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21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92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063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2" r="-88"/>
          <a:stretch/>
        </p:blipFill>
        <p:spPr>
          <a:xfrm>
            <a:off x="0" y="-2069"/>
            <a:ext cx="7022592" cy="686006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2" r="-88" b="96860"/>
          <a:stretch/>
        </p:blipFill>
        <p:spPr>
          <a:xfrm>
            <a:off x="2121408" y="-2069"/>
            <a:ext cx="7022592" cy="215429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116632"/>
            <a:ext cx="9144000" cy="6741368"/>
          </a:xfrm>
          <a:prstGeom prst="rect">
            <a:avLst/>
          </a:prstGeom>
          <a:gradFill flip="none" rotWithShape="1">
            <a:gsLst>
              <a:gs pos="41000">
                <a:schemeClr val="bg1">
                  <a:alpha val="90000"/>
                </a:schemeClr>
              </a:gs>
              <a:gs pos="69000">
                <a:schemeClr val="bg1">
                  <a:alpha val="8000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0" y="11663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95736" y="1600200"/>
            <a:ext cx="64910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30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3600" b="1" kern="1200" cap="none" spc="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p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/>
        </p:nvSpPr>
        <p:spPr>
          <a:xfrm>
            <a:off x="2633009" y="5589241"/>
            <a:ext cx="3877986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360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z="360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副标题 2"/>
          <p:cNvSpPr>
            <a:spLocks noGrp="1"/>
          </p:cNvSpPr>
          <p:nvPr/>
        </p:nvSpPr>
        <p:spPr>
          <a:xfrm>
            <a:off x="3440921" y="6235571"/>
            <a:ext cx="2262158" cy="369332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  <p:extLst>
      <p:ext uri="{BB962C8B-B14F-4D97-AF65-F5344CB8AC3E}">
        <p14:creationId xmlns:p14="http://schemas.microsoft.com/office/powerpoint/2010/main" val="23611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3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PPTfans_0664</Template>
  <TotalTime>0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黑体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TP-人文风俗</dc:subject>
  <dc:creator>林辉强</dc:creator>
  <cp:keywords>XS-普屏 4：3;SC-多彩色;BG-浅色;DH-静态</cp:keywords>
  <dc:description>PPTfans.cn</dc:description>
  <cp:lastModifiedBy>林辉强</cp:lastModifiedBy>
  <cp:revision>1</cp:revision>
  <dcterms:created xsi:type="dcterms:W3CDTF">2014-05-07T15:50:04Z</dcterms:created>
  <dcterms:modified xsi:type="dcterms:W3CDTF">2014-05-07T15:51:03Z</dcterms:modified>
  <cp:category>UDi-主题模板</cp:category>
</cp:coreProperties>
</file>