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B0F48-46DE-4D57-8D3E-BE47FAD35B59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134C2-04B2-42D1-8CEE-E87E9D9F83E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2651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8187E-83D7-4235-AD87-F626648CDF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44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26"/>
          <p:cNvSpPr/>
          <p:nvPr/>
        </p:nvSpPr>
        <p:spPr>
          <a:xfrm flipV="1">
            <a:off x="8464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26"/>
          <p:cNvSpPr/>
          <p:nvPr/>
        </p:nvSpPr>
        <p:spPr>
          <a:xfrm flipV="1">
            <a:off x="0" y="5072074"/>
            <a:ext cx="9144000" cy="1785926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COLORED TEXT BOXES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23860" y="3708755"/>
            <a:ext cx="3500462" cy="1857388"/>
          </a:xfrm>
          <a:prstGeom prst="roundRect">
            <a:avLst>
              <a:gd name="adj" fmla="val 13077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571472" y="3662717"/>
            <a:ext cx="1084288" cy="1092232"/>
            <a:chOff x="1713406" y="1280068"/>
            <a:chExt cx="2687144" cy="2706830"/>
          </a:xfrm>
        </p:grpSpPr>
        <p:sp>
          <p:nvSpPr>
            <p:cNvPr id="43" name="Freeform 6"/>
            <p:cNvSpPr>
              <a:spLocks/>
            </p:cNvSpPr>
            <p:nvPr/>
          </p:nvSpPr>
          <p:spPr bwMode="auto">
            <a:xfrm>
              <a:off x="3983324" y="1286682"/>
              <a:ext cx="417226" cy="109792"/>
            </a:xfrm>
            <a:custGeom>
              <a:avLst/>
              <a:gdLst/>
              <a:ahLst/>
              <a:cxnLst>
                <a:cxn ang="0">
                  <a:pos x="2270" y="597"/>
                </a:cxn>
                <a:cxn ang="0">
                  <a:pos x="0" y="597"/>
                </a:cxn>
                <a:cxn ang="0">
                  <a:pos x="1248" y="24"/>
                </a:cxn>
                <a:cxn ang="0">
                  <a:pos x="2270" y="597"/>
                </a:cxn>
              </a:cxnLst>
              <a:rect l="0" t="0" r="r" b="b"/>
              <a:pathLst>
                <a:path w="2270" h="597">
                  <a:moveTo>
                    <a:pt x="2270" y="597"/>
                  </a:moveTo>
                  <a:cubicBezTo>
                    <a:pt x="0" y="597"/>
                    <a:pt x="0" y="597"/>
                    <a:pt x="0" y="597"/>
                  </a:cubicBezTo>
                  <a:cubicBezTo>
                    <a:pt x="0" y="597"/>
                    <a:pt x="416" y="0"/>
                    <a:pt x="1248" y="24"/>
                  </a:cubicBezTo>
                  <a:cubicBezTo>
                    <a:pt x="1248" y="24"/>
                    <a:pt x="1997" y="36"/>
                    <a:pt x="2270" y="59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7"/>
            <p:cNvSpPr>
              <a:spLocks/>
            </p:cNvSpPr>
            <p:nvPr/>
          </p:nvSpPr>
          <p:spPr bwMode="auto">
            <a:xfrm>
              <a:off x="1713406" y="3560958"/>
              <a:ext cx="109247" cy="425940"/>
            </a:xfrm>
            <a:custGeom>
              <a:avLst/>
              <a:gdLst/>
              <a:ahLst/>
              <a:cxnLst>
                <a:cxn ang="0">
                  <a:pos x="594" y="0"/>
                </a:cxn>
                <a:cxn ang="0">
                  <a:pos x="594" y="2317"/>
                </a:cxn>
                <a:cxn ang="0">
                  <a:pos x="23" y="1003"/>
                </a:cxn>
                <a:cxn ang="0">
                  <a:pos x="594" y="0"/>
                </a:cxn>
              </a:cxnLst>
              <a:rect l="0" t="0" r="r" b="b"/>
              <a:pathLst>
                <a:path w="594" h="2317">
                  <a:moveTo>
                    <a:pt x="594" y="0"/>
                  </a:moveTo>
                  <a:cubicBezTo>
                    <a:pt x="594" y="2317"/>
                    <a:pt x="594" y="2317"/>
                    <a:pt x="594" y="2317"/>
                  </a:cubicBezTo>
                  <a:cubicBezTo>
                    <a:pt x="594" y="2317"/>
                    <a:pt x="0" y="2018"/>
                    <a:pt x="23" y="1003"/>
                  </a:cubicBezTo>
                  <a:cubicBezTo>
                    <a:pt x="23" y="1003"/>
                    <a:pt x="83" y="430"/>
                    <a:pt x="594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8"/>
            <p:cNvSpPr>
              <a:spLocks/>
            </p:cNvSpPr>
            <p:nvPr/>
          </p:nvSpPr>
          <p:spPr bwMode="auto">
            <a:xfrm>
              <a:off x="1719864" y="1280068"/>
              <a:ext cx="2492849" cy="2491525"/>
            </a:xfrm>
            <a:custGeom>
              <a:avLst/>
              <a:gdLst/>
              <a:ahLst/>
              <a:cxnLst>
                <a:cxn ang="0">
                  <a:pos x="8213" y="514"/>
                </a:cxn>
                <a:cxn ang="0">
                  <a:pos x="404" y="8360"/>
                </a:cxn>
                <a:cxn ang="0">
                  <a:pos x="0" y="9065"/>
                </a:cxn>
                <a:cxn ang="0">
                  <a:pos x="0" y="13555"/>
                </a:cxn>
                <a:cxn ang="0">
                  <a:pos x="618" y="12337"/>
                </a:cxn>
                <a:cxn ang="0">
                  <a:pos x="7120" y="5816"/>
                </a:cxn>
                <a:cxn ang="0">
                  <a:pos x="12362" y="561"/>
                </a:cxn>
                <a:cxn ang="0">
                  <a:pos x="13301" y="72"/>
                </a:cxn>
                <a:cxn ang="0">
                  <a:pos x="13562" y="60"/>
                </a:cxn>
                <a:cxn ang="0">
                  <a:pos x="9022" y="60"/>
                </a:cxn>
                <a:cxn ang="0">
                  <a:pos x="8439" y="287"/>
                </a:cxn>
                <a:cxn ang="0">
                  <a:pos x="8213" y="514"/>
                </a:cxn>
              </a:cxnLst>
              <a:rect l="0" t="0" r="r" b="b"/>
              <a:pathLst>
                <a:path w="13562" h="13555">
                  <a:moveTo>
                    <a:pt x="8213" y="514"/>
                  </a:moveTo>
                  <a:cubicBezTo>
                    <a:pt x="404" y="8360"/>
                    <a:pt x="404" y="8360"/>
                    <a:pt x="404" y="8360"/>
                  </a:cubicBezTo>
                  <a:cubicBezTo>
                    <a:pt x="404" y="8360"/>
                    <a:pt x="0" y="8742"/>
                    <a:pt x="0" y="9065"/>
                  </a:cubicBezTo>
                  <a:cubicBezTo>
                    <a:pt x="0" y="13555"/>
                    <a:pt x="0" y="13555"/>
                    <a:pt x="0" y="13555"/>
                  </a:cubicBezTo>
                  <a:cubicBezTo>
                    <a:pt x="0" y="13555"/>
                    <a:pt x="12" y="12934"/>
                    <a:pt x="618" y="12337"/>
                  </a:cubicBezTo>
                  <a:cubicBezTo>
                    <a:pt x="7120" y="5816"/>
                    <a:pt x="7120" y="5816"/>
                    <a:pt x="7120" y="5816"/>
                  </a:cubicBezTo>
                  <a:cubicBezTo>
                    <a:pt x="12362" y="561"/>
                    <a:pt x="12362" y="561"/>
                    <a:pt x="12362" y="561"/>
                  </a:cubicBezTo>
                  <a:cubicBezTo>
                    <a:pt x="12362" y="561"/>
                    <a:pt x="12778" y="107"/>
                    <a:pt x="13301" y="72"/>
                  </a:cubicBezTo>
                  <a:cubicBezTo>
                    <a:pt x="13301" y="72"/>
                    <a:pt x="13372" y="36"/>
                    <a:pt x="13562" y="60"/>
                  </a:cubicBezTo>
                  <a:cubicBezTo>
                    <a:pt x="9022" y="60"/>
                    <a:pt x="9022" y="60"/>
                    <a:pt x="9022" y="60"/>
                  </a:cubicBezTo>
                  <a:cubicBezTo>
                    <a:pt x="9022" y="60"/>
                    <a:pt x="8701" y="0"/>
                    <a:pt x="8439" y="287"/>
                  </a:cubicBezTo>
                  <a:lnTo>
                    <a:pt x="8213" y="514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6" name="Picture 4" descr="E:\09----------------Diagrams September\22\Png\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22843" y="4780325"/>
            <a:ext cx="1740386" cy="1139480"/>
          </a:xfrm>
          <a:prstGeom prst="rect">
            <a:avLst/>
          </a:prstGeom>
          <a:noFill/>
        </p:spPr>
      </p:pic>
      <p:sp>
        <p:nvSpPr>
          <p:cNvPr id="49" name="Rounded Rectangle 48"/>
          <p:cNvSpPr/>
          <p:nvPr/>
        </p:nvSpPr>
        <p:spPr>
          <a:xfrm>
            <a:off x="4910140" y="3708755"/>
            <a:ext cx="3500462" cy="1857388"/>
          </a:xfrm>
          <a:prstGeom prst="roundRect">
            <a:avLst>
              <a:gd name="adj" fmla="val 13077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4857753" y="3662715"/>
            <a:ext cx="1084290" cy="1092229"/>
            <a:chOff x="1713406" y="1280068"/>
            <a:chExt cx="2687144" cy="2706830"/>
          </a:xfrm>
        </p:grpSpPr>
        <p:sp>
          <p:nvSpPr>
            <p:cNvPr id="52" name="Freeform 6"/>
            <p:cNvSpPr>
              <a:spLocks/>
            </p:cNvSpPr>
            <p:nvPr/>
          </p:nvSpPr>
          <p:spPr bwMode="auto">
            <a:xfrm>
              <a:off x="3983324" y="1286682"/>
              <a:ext cx="417226" cy="109792"/>
            </a:xfrm>
            <a:custGeom>
              <a:avLst/>
              <a:gdLst/>
              <a:ahLst/>
              <a:cxnLst>
                <a:cxn ang="0">
                  <a:pos x="2270" y="597"/>
                </a:cxn>
                <a:cxn ang="0">
                  <a:pos x="0" y="597"/>
                </a:cxn>
                <a:cxn ang="0">
                  <a:pos x="1248" y="24"/>
                </a:cxn>
                <a:cxn ang="0">
                  <a:pos x="2270" y="597"/>
                </a:cxn>
              </a:cxnLst>
              <a:rect l="0" t="0" r="r" b="b"/>
              <a:pathLst>
                <a:path w="2270" h="597">
                  <a:moveTo>
                    <a:pt x="2270" y="597"/>
                  </a:moveTo>
                  <a:cubicBezTo>
                    <a:pt x="0" y="597"/>
                    <a:pt x="0" y="597"/>
                    <a:pt x="0" y="597"/>
                  </a:cubicBezTo>
                  <a:cubicBezTo>
                    <a:pt x="0" y="597"/>
                    <a:pt x="416" y="0"/>
                    <a:pt x="1248" y="24"/>
                  </a:cubicBezTo>
                  <a:cubicBezTo>
                    <a:pt x="1248" y="24"/>
                    <a:pt x="1997" y="36"/>
                    <a:pt x="2270" y="59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7"/>
            <p:cNvSpPr>
              <a:spLocks/>
            </p:cNvSpPr>
            <p:nvPr/>
          </p:nvSpPr>
          <p:spPr bwMode="auto">
            <a:xfrm>
              <a:off x="1713406" y="3560958"/>
              <a:ext cx="109247" cy="425940"/>
            </a:xfrm>
            <a:custGeom>
              <a:avLst/>
              <a:gdLst/>
              <a:ahLst/>
              <a:cxnLst>
                <a:cxn ang="0">
                  <a:pos x="594" y="0"/>
                </a:cxn>
                <a:cxn ang="0">
                  <a:pos x="594" y="2317"/>
                </a:cxn>
                <a:cxn ang="0">
                  <a:pos x="23" y="1003"/>
                </a:cxn>
                <a:cxn ang="0">
                  <a:pos x="594" y="0"/>
                </a:cxn>
              </a:cxnLst>
              <a:rect l="0" t="0" r="r" b="b"/>
              <a:pathLst>
                <a:path w="594" h="2317">
                  <a:moveTo>
                    <a:pt x="594" y="0"/>
                  </a:moveTo>
                  <a:cubicBezTo>
                    <a:pt x="594" y="2317"/>
                    <a:pt x="594" y="2317"/>
                    <a:pt x="594" y="2317"/>
                  </a:cubicBezTo>
                  <a:cubicBezTo>
                    <a:pt x="594" y="2317"/>
                    <a:pt x="0" y="2018"/>
                    <a:pt x="23" y="1003"/>
                  </a:cubicBezTo>
                  <a:cubicBezTo>
                    <a:pt x="23" y="1003"/>
                    <a:pt x="83" y="430"/>
                    <a:pt x="594" y="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8"/>
            <p:cNvSpPr>
              <a:spLocks/>
            </p:cNvSpPr>
            <p:nvPr/>
          </p:nvSpPr>
          <p:spPr bwMode="auto">
            <a:xfrm>
              <a:off x="1719864" y="1280068"/>
              <a:ext cx="2492849" cy="2491525"/>
            </a:xfrm>
            <a:custGeom>
              <a:avLst/>
              <a:gdLst/>
              <a:ahLst/>
              <a:cxnLst>
                <a:cxn ang="0">
                  <a:pos x="8213" y="514"/>
                </a:cxn>
                <a:cxn ang="0">
                  <a:pos x="404" y="8360"/>
                </a:cxn>
                <a:cxn ang="0">
                  <a:pos x="0" y="9065"/>
                </a:cxn>
                <a:cxn ang="0">
                  <a:pos x="0" y="13555"/>
                </a:cxn>
                <a:cxn ang="0">
                  <a:pos x="618" y="12337"/>
                </a:cxn>
                <a:cxn ang="0">
                  <a:pos x="7120" y="5816"/>
                </a:cxn>
                <a:cxn ang="0">
                  <a:pos x="12362" y="561"/>
                </a:cxn>
                <a:cxn ang="0">
                  <a:pos x="13301" y="72"/>
                </a:cxn>
                <a:cxn ang="0">
                  <a:pos x="13562" y="60"/>
                </a:cxn>
                <a:cxn ang="0">
                  <a:pos x="9022" y="60"/>
                </a:cxn>
                <a:cxn ang="0">
                  <a:pos x="8439" y="287"/>
                </a:cxn>
                <a:cxn ang="0">
                  <a:pos x="8213" y="514"/>
                </a:cxn>
              </a:cxnLst>
              <a:rect l="0" t="0" r="r" b="b"/>
              <a:pathLst>
                <a:path w="13562" h="13555">
                  <a:moveTo>
                    <a:pt x="8213" y="514"/>
                  </a:moveTo>
                  <a:cubicBezTo>
                    <a:pt x="404" y="8360"/>
                    <a:pt x="404" y="8360"/>
                    <a:pt x="404" y="8360"/>
                  </a:cubicBezTo>
                  <a:cubicBezTo>
                    <a:pt x="404" y="8360"/>
                    <a:pt x="0" y="8742"/>
                    <a:pt x="0" y="9065"/>
                  </a:cubicBezTo>
                  <a:cubicBezTo>
                    <a:pt x="0" y="13555"/>
                    <a:pt x="0" y="13555"/>
                    <a:pt x="0" y="13555"/>
                  </a:cubicBezTo>
                  <a:cubicBezTo>
                    <a:pt x="0" y="13555"/>
                    <a:pt x="12" y="12934"/>
                    <a:pt x="618" y="12337"/>
                  </a:cubicBezTo>
                  <a:cubicBezTo>
                    <a:pt x="7120" y="5816"/>
                    <a:pt x="7120" y="5816"/>
                    <a:pt x="7120" y="5816"/>
                  </a:cubicBezTo>
                  <a:cubicBezTo>
                    <a:pt x="12362" y="561"/>
                    <a:pt x="12362" y="561"/>
                    <a:pt x="12362" y="561"/>
                  </a:cubicBezTo>
                  <a:cubicBezTo>
                    <a:pt x="12362" y="561"/>
                    <a:pt x="12778" y="107"/>
                    <a:pt x="13301" y="72"/>
                  </a:cubicBezTo>
                  <a:cubicBezTo>
                    <a:pt x="13301" y="72"/>
                    <a:pt x="13372" y="36"/>
                    <a:pt x="13562" y="60"/>
                  </a:cubicBezTo>
                  <a:cubicBezTo>
                    <a:pt x="9022" y="60"/>
                    <a:pt x="9022" y="60"/>
                    <a:pt x="9022" y="60"/>
                  </a:cubicBezTo>
                  <a:cubicBezTo>
                    <a:pt x="9022" y="60"/>
                    <a:pt x="8701" y="0"/>
                    <a:pt x="8439" y="287"/>
                  </a:cubicBezTo>
                  <a:lnTo>
                    <a:pt x="8213" y="514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66" name="Picture 5" descr="E:\09----------------Diagrams September\22\Png\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38988" y="4723890"/>
            <a:ext cx="1719292" cy="1164800"/>
          </a:xfrm>
          <a:prstGeom prst="rect">
            <a:avLst/>
          </a:prstGeom>
          <a:noFill/>
        </p:spPr>
      </p:pic>
      <p:sp>
        <p:nvSpPr>
          <p:cNvPr id="60" name="Rounded Rectangle 59"/>
          <p:cNvSpPr/>
          <p:nvPr/>
        </p:nvSpPr>
        <p:spPr>
          <a:xfrm>
            <a:off x="2776520" y="1117584"/>
            <a:ext cx="3500462" cy="1857388"/>
          </a:xfrm>
          <a:prstGeom prst="roundRect">
            <a:avLst>
              <a:gd name="adj" fmla="val 13077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2724133" y="1071544"/>
            <a:ext cx="1084290" cy="1092229"/>
            <a:chOff x="1713406" y="1280068"/>
            <a:chExt cx="2687144" cy="2706830"/>
          </a:xfrm>
        </p:grpSpPr>
        <p:sp>
          <p:nvSpPr>
            <p:cNvPr id="63" name="Freeform 6"/>
            <p:cNvSpPr>
              <a:spLocks/>
            </p:cNvSpPr>
            <p:nvPr/>
          </p:nvSpPr>
          <p:spPr bwMode="auto">
            <a:xfrm>
              <a:off x="3983324" y="1286682"/>
              <a:ext cx="417226" cy="109792"/>
            </a:xfrm>
            <a:custGeom>
              <a:avLst/>
              <a:gdLst/>
              <a:ahLst/>
              <a:cxnLst>
                <a:cxn ang="0">
                  <a:pos x="2270" y="597"/>
                </a:cxn>
                <a:cxn ang="0">
                  <a:pos x="0" y="597"/>
                </a:cxn>
                <a:cxn ang="0">
                  <a:pos x="1248" y="24"/>
                </a:cxn>
                <a:cxn ang="0">
                  <a:pos x="2270" y="597"/>
                </a:cxn>
              </a:cxnLst>
              <a:rect l="0" t="0" r="r" b="b"/>
              <a:pathLst>
                <a:path w="2270" h="597">
                  <a:moveTo>
                    <a:pt x="2270" y="597"/>
                  </a:moveTo>
                  <a:cubicBezTo>
                    <a:pt x="0" y="597"/>
                    <a:pt x="0" y="597"/>
                    <a:pt x="0" y="597"/>
                  </a:cubicBezTo>
                  <a:cubicBezTo>
                    <a:pt x="0" y="597"/>
                    <a:pt x="416" y="0"/>
                    <a:pt x="1248" y="24"/>
                  </a:cubicBezTo>
                  <a:cubicBezTo>
                    <a:pt x="1248" y="24"/>
                    <a:pt x="1997" y="36"/>
                    <a:pt x="2270" y="597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7"/>
            <p:cNvSpPr>
              <a:spLocks/>
            </p:cNvSpPr>
            <p:nvPr/>
          </p:nvSpPr>
          <p:spPr bwMode="auto">
            <a:xfrm>
              <a:off x="1713406" y="3560958"/>
              <a:ext cx="109247" cy="425940"/>
            </a:xfrm>
            <a:custGeom>
              <a:avLst/>
              <a:gdLst/>
              <a:ahLst/>
              <a:cxnLst>
                <a:cxn ang="0">
                  <a:pos x="594" y="0"/>
                </a:cxn>
                <a:cxn ang="0">
                  <a:pos x="594" y="2317"/>
                </a:cxn>
                <a:cxn ang="0">
                  <a:pos x="23" y="1003"/>
                </a:cxn>
                <a:cxn ang="0">
                  <a:pos x="594" y="0"/>
                </a:cxn>
              </a:cxnLst>
              <a:rect l="0" t="0" r="r" b="b"/>
              <a:pathLst>
                <a:path w="594" h="2317">
                  <a:moveTo>
                    <a:pt x="594" y="0"/>
                  </a:moveTo>
                  <a:cubicBezTo>
                    <a:pt x="594" y="2317"/>
                    <a:pt x="594" y="2317"/>
                    <a:pt x="594" y="2317"/>
                  </a:cubicBezTo>
                  <a:cubicBezTo>
                    <a:pt x="594" y="2317"/>
                    <a:pt x="0" y="2018"/>
                    <a:pt x="23" y="1003"/>
                  </a:cubicBezTo>
                  <a:cubicBezTo>
                    <a:pt x="23" y="1003"/>
                    <a:pt x="83" y="430"/>
                    <a:pt x="594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8"/>
            <p:cNvSpPr>
              <a:spLocks/>
            </p:cNvSpPr>
            <p:nvPr/>
          </p:nvSpPr>
          <p:spPr bwMode="auto">
            <a:xfrm>
              <a:off x="1719864" y="1280068"/>
              <a:ext cx="2492849" cy="2491525"/>
            </a:xfrm>
            <a:custGeom>
              <a:avLst/>
              <a:gdLst/>
              <a:ahLst/>
              <a:cxnLst>
                <a:cxn ang="0">
                  <a:pos x="8213" y="514"/>
                </a:cxn>
                <a:cxn ang="0">
                  <a:pos x="404" y="8360"/>
                </a:cxn>
                <a:cxn ang="0">
                  <a:pos x="0" y="9065"/>
                </a:cxn>
                <a:cxn ang="0">
                  <a:pos x="0" y="13555"/>
                </a:cxn>
                <a:cxn ang="0">
                  <a:pos x="618" y="12337"/>
                </a:cxn>
                <a:cxn ang="0">
                  <a:pos x="7120" y="5816"/>
                </a:cxn>
                <a:cxn ang="0">
                  <a:pos x="12362" y="561"/>
                </a:cxn>
                <a:cxn ang="0">
                  <a:pos x="13301" y="72"/>
                </a:cxn>
                <a:cxn ang="0">
                  <a:pos x="13562" y="60"/>
                </a:cxn>
                <a:cxn ang="0">
                  <a:pos x="9022" y="60"/>
                </a:cxn>
                <a:cxn ang="0">
                  <a:pos x="8439" y="287"/>
                </a:cxn>
                <a:cxn ang="0">
                  <a:pos x="8213" y="514"/>
                </a:cxn>
              </a:cxnLst>
              <a:rect l="0" t="0" r="r" b="b"/>
              <a:pathLst>
                <a:path w="13562" h="13555">
                  <a:moveTo>
                    <a:pt x="8213" y="514"/>
                  </a:moveTo>
                  <a:cubicBezTo>
                    <a:pt x="404" y="8360"/>
                    <a:pt x="404" y="8360"/>
                    <a:pt x="404" y="8360"/>
                  </a:cubicBezTo>
                  <a:cubicBezTo>
                    <a:pt x="404" y="8360"/>
                    <a:pt x="0" y="8742"/>
                    <a:pt x="0" y="9065"/>
                  </a:cubicBezTo>
                  <a:cubicBezTo>
                    <a:pt x="0" y="13555"/>
                    <a:pt x="0" y="13555"/>
                    <a:pt x="0" y="13555"/>
                  </a:cubicBezTo>
                  <a:cubicBezTo>
                    <a:pt x="0" y="13555"/>
                    <a:pt x="12" y="12934"/>
                    <a:pt x="618" y="12337"/>
                  </a:cubicBezTo>
                  <a:cubicBezTo>
                    <a:pt x="7120" y="5816"/>
                    <a:pt x="7120" y="5816"/>
                    <a:pt x="7120" y="5816"/>
                  </a:cubicBezTo>
                  <a:cubicBezTo>
                    <a:pt x="12362" y="561"/>
                    <a:pt x="12362" y="561"/>
                    <a:pt x="12362" y="561"/>
                  </a:cubicBezTo>
                  <a:cubicBezTo>
                    <a:pt x="12362" y="561"/>
                    <a:pt x="12778" y="107"/>
                    <a:pt x="13301" y="72"/>
                  </a:cubicBezTo>
                  <a:cubicBezTo>
                    <a:pt x="13301" y="72"/>
                    <a:pt x="13372" y="36"/>
                    <a:pt x="13562" y="60"/>
                  </a:cubicBezTo>
                  <a:cubicBezTo>
                    <a:pt x="9022" y="60"/>
                    <a:pt x="9022" y="60"/>
                    <a:pt x="9022" y="60"/>
                  </a:cubicBezTo>
                  <a:cubicBezTo>
                    <a:pt x="9022" y="60"/>
                    <a:pt x="8701" y="0"/>
                    <a:pt x="8439" y="287"/>
                  </a:cubicBezTo>
                  <a:lnTo>
                    <a:pt x="8213" y="514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67" name="Picture 6" descr="E:\09----------------Diagrams September\22\Png\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40852" y="1924440"/>
            <a:ext cx="1945726" cy="1361684"/>
          </a:xfrm>
          <a:prstGeom prst="rect">
            <a:avLst/>
          </a:prstGeom>
          <a:noFill/>
        </p:spPr>
      </p:pic>
      <p:sp>
        <p:nvSpPr>
          <p:cNvPr id="70" name="Прямоугольник 121"/>
          <p:cNvSpPr/>
          <p:nvPr/>
        </p:nvSpPr>
        <p:spPr>
          <a:xfrm>
            <a:off x="3295660" y="1307283"/>
            <a:ext cx="266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Example text.</a:t>
            </a:r>
          </a:p>
        </p:txBody>
      </p:sp>
      <p:sp>
        <p:nvSpPr>
          <p:cNvPr id="71" name="Прямоугольник 121"/>
          <p:cNvSpPr/>
          <p:nvPr/>
        </p:nvSpPr>
        <p:spPr>
          <a:xfrm>
            <a:off x="3071802" y="1886184"/>
            <a:ext cx="214314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121"/>
          <p:cNvSpPr/>
          <p:nvPr/>
        </p:nvSpPr>
        <p:spPr>
          <a:xfrm>
            <a:off x="1171583" y="3926669"/>
            <a:ext cx="266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Example text.</a:t>
            </a:r>
          </a:p>
        </p:txBody>
      </p:sp>
      <p:sp>
        <p:nvSpPr>
          <p:cNvPr id="73" name="Прямоугольник 121"/>
          <p:cNvSpPr/>
          <p:nvPr/>
        </p:nvSpPr>
        <p:spPr>
          <a:xfrm>
            <a:off x="947725" y="4505570"/>
            <a:ext cx="214314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121"/>
          <p:cNvSpPr/>
          <p:nvPr/>
        </p:nvSpPr>
        <p:spPr>
          <a:xfrm>
            <a:off x="5553096" y="3926669"/>
            <a:ext cx="266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Example text.</a:t>
            </a:r>
          </a:p>
        </p:txBody>
      </p:sp>
      <p:sp>
        <p:nvSpPr>
          <p:cNvPr id="75" name="Прямоугольник 121"/>
          <p:cNvSpPr/>
          <p:nvPr/>
        </p:nvSpPr>
        <p:spPr>
          <a:xfrm>
            <a:off x="5329238" y="4505570"/>
            <a:ext cx="214314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02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124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